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520" r:id="rId5"/>
    <p:sldId id="759" r:id="rId6"/>
    <p:sldId id="740" r:id="rId7"/>
    <p:sldId id="766" r:id="rId8"/>
    <p:sldId id="767" r:id="rId9"/>
    <p:sldId id="773" r:id="rId10"/>
    <p:sldId id="772" r:id="rId11"/>
    <p:sldId id="768" r:id="rId12"/>
    <p:sldId id="774" r:id="rId13"/>
    <p:sldId id="784" r:id="rId14"/>
    <p:sldId id="771" r:id="rId15"/>
    <p:sldId id="775" r:id="rId16"/>
    <p:sldId id="776" r:id="rId17"/>
    <p:sldId id="785" r:id="rId18"/>
    <p:sldId id="777" r:id="rId19"/>
    <p:sldId id="781" r:id="rId20"/>
    <p:sldId id="778" r:id="rId21"/>
    <p:sldId id="779" r:id="rId22"/>
    <p:sldId id="780" r:id="rId23"/>
    <p:sldId id="782" r:id="rId24"/>
    <p:sldId id="783" r:id="rId25"/>
    <p:sldId id="763" r:id="rId26"/>
    <p:sldId id="745" r:id="rId2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DBF64D2-23D3-41DD-ABBA-FD729FCF8873}">
          <p14:sldIdLst>
            <p14:sldId id="520"/>
            <p14:sldId id="759"/>
            <p14:sldId id="740"/>
            <p14:sldId id="766"/>
            <p14:sldId id="767"/>
            <p14:sldId id="773"/>
            <p14:sldId id="772"/>
            <p14:sldId id="768"/>
            <p14:sldId id="774"/>
            <p14:sldId id="784"/>
            <p14:sldId id="771"/>
            <p14:sldId id="775"/>
            <p14:sldId id="776"/>
            <p14:sldId id="785"/>
            <p14:sldId id="777"/>
            <p14:sldId id="781"/>
            <p14:sldId id="778"/>
            <p14:sldId id="779"/>
            <p14:sldId id="780"/>
            <p14:sldId id="782"/>
            <p14:sldId id="783"/>
            <p14:sldId id="763"/>
          </p14:sldIdLst>
        </p14:section>
        <p14:section name="Section sans titre" id="{4AB86505-44F7-446D-97CE-B76DA643A69F}">
          <p14:sldIdLst>
            <p14:sldId id="7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9107296K" initials="9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3CC"/>
    <a:srgbClr val="CD0037"/>
    <a:srgbClr val="A93E05"/>
    <a:srgbClr val="C5E1ED"/>
    <a:srgbClr val="82BE00"/>
    <a:srgbClr val="A7EDFB"/>
    <a:srgbClr val="DDFDFF"/>
    <a:srgbClr val="D2E100"/>
    <a:srgbClr val="FFB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FDB4B-5ACA-4F4A-85D3-1668E087BF51}" v="180" dt="2024-06-14T12:11:32.724"/>
    <p1510:client id="{210CF1AE-3A4F-4833-B43C-A389C69A0A39}" v="2" dt="2024-06-13T17:08:42.874"/>
    <p1510:client id="{C08672B0-4347-B547-9BC5-EC5A70DA563F}" v="2598" dt="2024-06-14T12:44:22.133"/>
    <p1510:client id="{DCCE2373-86BE-7341-8B83-40EE2161608E}" v="239" dt="2024-06-13T20:05:35.227"/>
    <p1510:client id="{FD74CBF8-36F9-4E4B-2C44-F245D1800367}" v="60" dt="2024-06-14T12:20:39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SAINT-LEGER" userId="S::julien.saint-leger@ensea.fr::3546d927-6832-43b7-8a71-48d5a91f41f7" providerId="AD" clId="Web-{210CF1AE-3A4F-4833-B43C-A389C69A0A39}"/>
    <pc:docChg chg="modSld">
      <pc:chgData name="Julien SAINT-LEGER" userId="S::julien.saint-leger@ensea.fr::3546d927-6832-43b7-8a71-48d5a91f41f7" providerId="AD" clId="Web-{210CF1AE-3A4F-4833-B43C-A389C69A0A39}" dt="2024-06-13T17:08:42.874" v="1" actId="1076"/>
      <pc:docMkLst>
        <pc:docMk/>
      </pc:docMkLst>
      <pc:sldChg chg="modSp">
        <pc:chgData name="Julien SAINT-LEGER" userId="S::julien.saint-leger@ensea.fr::3546d927-6832-43b7-8a71-48d5a91f41f7" providerId="AD" clId="Web-{210CF1AE-3A4F-4833-B43C-A389C69A0A39}" dt="2024-06-13T17:08:42.874" v="1" actId="1076"/>
        <pc:sldMkLst>
          <pc:docMk/>
          <pc:sldMk cId="136300622" sldId="520"/>
        </pc:sldMkLst>
        <pc:picChg chg="mod">
          <ac:chgData name="Julien SAINT-LEGER" userId="S::julien.saint-leger@ensea.fr::3546d927-6832-43b7-8a71-48d5a91f41f7" providerId="AD" clId="Web-{210CF1AE-3A4F-4833-B43C-A389C69A0A39}" dt="2024-06-13T17:08:42.874" v="1" actId="1076"/>
          <ac:picMkLst>
            <pc:docMk/>
            <pc:sldMk cId="136300622" sldId="520"/>
            <ac:picMk id="12" creationId="{CAD25734-801E-45F9-883A-2627FBE57F09}"/>
          </ac:picMkLst>
        </pc:picChg>
      </pc:sldChg>
    </pc:docChg>
  </pc:docChgLst>
  <pc:docChgLst>
    <pc:chgData name="Jingwen ZHANG" userId="S::jingwen.zhang@ensea.fr::3873191a-eafd-4081-87d9-85ed461001af" providerId="AD" clId="Web-{6AF21189-6E82-4A3F-A22A-DF90DF0C1B1D}"/>
    <pc:docChg chg="modSld">
      <pc:chgData name="Jingwen ZHANG" userId="S::jingwen.zhang@ensea.fr::3873191a-eafd-4081-87d9-85ed461001af" providerId="AD" clId="Web-{6AF21189-6E82-4A3F-A22A-DF90DF0C1B1D}" dt="2024-01-08T09:45:24.378" v="1" actId="20577"/>
      <pc:docMkLst>
        <pc:docMk/>
      </pc:docMkLst>
      <pc:sldChg chg="modSp">
        <pc:chgData name="Jingwen ZHANG" userId="S::jingwen.zhang@ensea.fr::3873191a-eafd-4081-87d9-85ed461001af" providerId="AD" clId="Web-{6AF21189-6E82-4A3F-A22A-DF90DF0C1B1D}" dt="2024-01-08T09:45:24.378" v="1" actId="20577"/>
        <pc:sldMkLst>
          <pc:docMk/>
          <pc:sldMk cId="4059472537" sldId="756"/>
        </pc:sldMkLst>
        <pc:spChg chg="mod">
          <ac:chgData name="Jingwen ZHANG" userId="S::jingwen.zhang@ensea.fr::3873191a-eafd-4081-87d9-85ed461001af" providerId="AD" clId="Web-{6AF21189-6E82-4A3F-A22A-DF90DF0C1B1D}" dt="2024-01-08T09:45:24.378" v="1" actId="20577"/>
          <ac:spMkLst>
            <pc:docMk/>
            <pc:sldMk cId="4059472537" sldId="756"/>
            <ac:spMk id="4" creationId="{0116ECBD-0082-4146-82C0-8CBC94AE9E08}"/>
          </ac:spMkLst>
        </pc:spChg>
      </pc:sldChg>
    </pc:docChg>
  </pc:docChgLst>
  <pc:docChgLst>
    <pc:chgData name="Julien SAINT-LEGER" userId="3546d927-6832-43b7-8a71-48d5a91f41f7" providerId="ADAL" clId="{C08672B0-4347-B547-9BC5-EC5A70DA563F}"/>
    <pc:docChg chg="undo custSel addSld delSld modSld sldOrd modSection">
      <pc:chgData name="Julien SAINT-LEGER" userId="3546d927-6832-43b7-8a71-48d5a91f41f7" providerId="ADAL" clId="{C08672B0-4347-B547-9BC5-EC5A70DA563F}" dt="2024-06-14T12:44:22.134" v="3083" actId="14100"/>
      <pc:docMkLst>
        <pc:docMk/>
      </pc:docMkLst>
      <pc:sldChg chg="modSp mod">
        <pc:chgData name="Julien SAINT-LEGER" userId="3546d927-6832-43b7-8a71-48d5a91f41f7" providerId="ADAL" clId="{C08672B0-4347-B547-9BC5-EC5A70DA563F}" dt="2024-06-14T12:20:53.766" v="3004" actId="14100"/>
        <pc:sldMkLst>
          <pc:docMk/>
          <pc:sldMk cId="136300622" sldId="520"/>
        </pc:sldMkLst>
        <pc:spChg chg="mod">
          <ac:chgData name="Julien SAINT-LEGER" userId="3546d927-6832-43b7-8a71-48d5a91f41f7" providerId="ADAL" clId="{C08672B0-4347-B547-9BC5-EC5A70DA563F}" dt="2024-06-14T12:20:53.766" v="3004" actId="14100"/>
          <ac:spMkLst>
            <pc:docMk/>
            <pc:sldMk cId="136300622" sldId="520"/>
            <ac:spMk id="7" creationId="{6C816306-86F6-9F40-62D5-F2DFCF931217}"/>
          </ac:spMkLst>
        </pc:spChg>
        <pc:spChg chg="mod">
          <ac:chgData name="Julien SAINT-LEGER" userId="3546d927-6832-43b7-8a71-48d5a91f41f7" providerId="ADAL" clId="{C08672B0-4347-B547-9BC5-EC5A70DA563F}" dt="2024-06-14T12:06:16.927" v="2876" actId="1076"/>
          <ac:spMkLst>
            <pc:docMk/>
            <pc:sldMk cId="136300622" sldId="520"/>
            <ac:spMk id="9" creationId="{00000000-0000-0000-0000-000000000000}"/>
          </ac:spMkLst>
        </pc:spChg>
        <pc:picChg chg="mod">
          <ac:chgData name="Julien SAINT-LEGER" userId="3546d927-6832-43b7-8a71-48d5a91f41f7" providerId="ADAL" clId="{C08672B0-4347-B547-9BC5-EC5A70DA563F}" dt="2024-06-14T12:06:19.577" v="2877" actId="14100"/>
          <ac:picMkLst>
            <pc:docMk/>
            <pc:sldMk cId="136300622" sldId="520"/>
            <ac:picMk id="2" creationId="{D9906F2E-2DC0-454B-DB07-D8335E4939E6}"/>
          </ac:picMkLst>
        </pc:picChg>
      </pc:sldChg>
      <pc:sldChg chg="addSp modSp mod">
        <pc:chgData name="Julien SAINT-LEGER" userId="3546d927-6832-43b7-8a71-48d5a91f41f7" providerId="ADAL" clId="{C08672B0-4347-B547-9BC5-EC5A70DA563F}" dt="2024-06-14T12:27:20.692" v="3048" actId="20577"/>
        <pc:sldMkLst>
          <pc:docMk/>
          <pc:sldMk cId="3015388892" sldId="740"/>
        </pc:sldMkLst>
        <pc:spChg chg="add mod">
          <ac:chgData name="Julien SAINT-LEGER" userId="3546d927-6832-43b7-8a71-48d5a91f41f7" providerId="ADAL" clId="{C08672B0-4347-B547-9BC5-EC5A70DA563F}" dt="2024-06-14T12:26:03.727" v="3027" actId="1076"/>
          <ac:spMkLst>
            <pc:docMk/>
            <pc:sldMk cId="3015388892" sldId="740"/>
            <ac:spMk id="3" creationId="{26A2EAC0-E31F-4CD9-F34A-81D73AB0E670}"/>
          </ac:spMkLst>
        </pc:spChg>
        <pc:spChg chg="mod">
          <ac:chgData name="Julien SAINT-LEGER" userId="3546d927-6832-43b7-8a71-48d5a91f41f7" providerId="ADAL" clId="{C08672B0-4347-B547-9BC5-EC5A70DA563F}" dt="2024-06-14T12:27:04.839" v="3040" actId="20577"/>
          <ac:spMkLst>
            <pc:docMk/>
            <pc:sldMk cId="3015388892" sldId="740"/>
            <ac:spMk id="8" creationId="{27C91329-D2BB-C08A-5B21-30DDD7FCF138}"/>
          </ac:spMkLst>
        </pc:spChg>
        <pc:spChg chg="mod">
          <ac:chgData name="Julien SAINT-LEGER" userId="3546d927-6832-43b7-8a71-48d5a91f41f7" providerId="ADAL" clId="{C08672B0-4347-B547-9BC5-EC5A70DA563F}" dt="2024-06-14T12:27:20.692" v="3048" actId="20577"/>
          <ac:spMkLst>
            <pc:docMk/>
            <pc:sldMk cId="3015388892" sldId="740"/>
            <ac:spMk id="277" creationId="{16C8B41D-2339-523B-F903-51C8E3ACA52E}"/>
          </ac:spMkLst>
        </pc:spChg>
      </pc:sldChg>
      <pc:sldChg chg="addSp modSp mod">
        <pc:chgData name="Julien SAINT-LEGER" userId="3546d927-6832-43b7-8a71-48d5a91f41f7" providerId="ADAL" clId="{C08672B0-4347-B547-9BC5-EC5A70DA563F}" dt="2024-06-14T12:18:39.998" v="2998" actId="1076"/>
        <pc:sldMkLst>
          <pc:docMk/>
          <pc:sldMk cId="1130103939" sldId="759"/>
        </pc:sldMkLst>
        <pc:spChg chg="mod">
          <ac:chgData name="Julien SAINT-LEGER" userId="3546d927-6832-43b7-8a71-48d5a91f41f7" providerId="ADAL" clId="{C08672B0-4347-B547-9BC5-EC5A70DA563F}" dt="2024-06-13T19:53:03.606" v="1955" actId="20577"/>
          <ac:spMkLst>
            <pc:docMk/>
            <pc:sldMk cId="1130103939" sldId="759"/>
            <ac:spMk id="19" creationId="{7A845F8A-465E-0F10-E6BA-287F5B2744A7}"/>
          </ac:spMkLst>
        </pc:spChg>
        <pc:picChg chg="add mod">
          <ac:chgData name="Julien SAINT-LEGER" userId="3546d927-6832-43b7-8a71-48d5a91f41f7" providerId="ADAL" clId="{C08672B0-4347-B547-9BC5-EC5A70DA563F}" dt="2024-06-14T12:18:34.150" v="2996" actId="1076"/>
          <ac:picMkLst>
            <pc:docMk/>
            <pc:sldMk cId="1130103939" sldId="759"/>
            <ac:picMk id="1026" creationId="{72A64485-BDF6-29A3-58CA-E709940B1B05}"/>
          </ac:picMkLst>
        </pc:picChg>
        <pc:picChg chg="mod">
          <ac:chgData name="Julien SAINT-LEGER" userId="3546d927-6832-43b7-8a71-48d5a91f41f7" providerId="ADAL" clId="{C08672B0-4347-B547-9BC5-EC5A70DA563F}" dt="2024-06-14T12:18:39.998" v="2998" actId="1076"/>
          <ac:picMkLst>
            <pc:docMk/>
            <pc:sldMk cId="1130103939" sldId="759"/>
            <ac:picMk id="2050" creationId="{2746B885-B69E-35B2-9B67-133EB7C92B0F}"/>
          </ac:picMkLst>
        </pc:picChg>
        <pc:picChg chg="mod">
          <ac:chgData name="Julien SAINT-LEGER" userId="3546d927-6832-43b7-8a71-48d5a91f41f7" providerId="ADAL" clId="{C08672B0-4347-B547-9BC5-EC5A70DA563F}" dt="2024-06-14T12:18:35.849" v="2997" actId="1076"/>
          <ac:picMkLst>
            <pc:docMk/>
            <pc:sldMk cId="1130103939" sldId="759"/>
            <ac:picMk id="2052" creationId="{9F8125DE-476B-52FD-43A9-644CC5BDA0C9}"/>
          </ac:picMkLst>
        </pc:picChg>
      </pc:sldChg>
      <pc:sldChg chg="modSp mod">
        <pc:chgData name="Julien SAINT-LEGER" userId="3546d927-6832-43b7-8a71-48d5a91f41f7" providerId="ADAL" clId="{C08672B0-4347-B547-9BC5-EC5A70DA563F}" dt="2024-06-14T12:29:55.560" v="3055" actId="1037"/>
        <pc:sldMkLst>
          <pc:docMk/>
          <pc:sldMk cId="3969032788" sldId="766"/>
        </pc:sldMkLst>
        <pc:spChg chg="mod">
          <ac:chgData name="Julien SAINT-LEGER" userId="3546d927-6832-43b7-8a71-48d5a91f41f7" providerId="ADAL" clId="{C08672B0-4347-B547-9BC5-EC5A70DA563F}" dt="2024-06-14T12:29:55.560" v="3055" actId="1037"/>
          <ac:spMkLst>
            <pc:docMk/>
            <pc:sldMk cId="3969032788" sldId="766"/>
            <ac:spMk id="162" creationId="{6AC148D9-09F8-EBAA-E73F-1FE954A9E6C1}"/>
          </ac:spMkLst>
        </pc:spChg>
        <pc:picChg chg="mod">
          <ac:chgData name="Julien SAINT-LEGER" userId="3546d927-6832-43b7-8a71-48d5a91f41f7" providerId="ADAL" clId="{C08672B0-4347-B547-9BC5-EC5A70DA563F}" dt="2024-06-14T12:29:44.238" v="3049" actId="1076"/>
          <ac:picMkLst>
            <pc:docMk/>
            <pc:sldMk cId="3969032788" sldId="766"/>
            <ac:picMk id="161" creationId="{58563633-0309-6681-C9FB-ACB3F349D328}"/>
          </ac:picMkLst>
        </pc:picChg>
      </pc:sldChg>
      <pc:sldChg chg="addSp delSp modSp mod">
        <pc:chgData name="Julien SAINT-LEGER" userId="3546d927-6832-43b7-8a71-48d5a91f41f7" providerId="ADAL" clId="{C08672B0-4347-B547-9BC5-EC5A70DA563F}" dt="2024-06-14T12:30:05.206" v="3056" actId="1076"/>
        <pc:sldMkLst>
          <pc:docMk/>
          <pc:sldMk cId="1556040559" sldId="767"/>
        </pc:sldMkLst>
        <pc:spChg chg="del">
          <ac:chgData name="Julien SAINT-LEGER" userId="3546d927-6832-43b7-8a71-48d5a91f41f7" providerId="ADAL" clId="{C08672B0-4347-B547-9BC5-EC5A70DA563F}" dt="2024-06-14T11:32:00.503" v="2853" actId="478"/>
          <ac:spMkLst>
            <pc:docMk/>
            <pc:sldMk cId="1556040559" sldId="767"/>
            <ac:spMk id="2" creationId="{77D202BB-8A1A-F3C7-8FF2-9390A5B0F5A5}"/>
          </ac:spMkLst>
        </pc:spChg>
        <pc:spChg chg="mod">
          <ac:chgData name="Julien SAINT-LEGER" userId="3546d927-6832-43b7-8a71-48d5a91f41f7" providerId="ADAL" clId="{C08672B0-4347-B547-9BC5-EC5A70DA563F}" dt="2024-06-14T12:30:05.206" v="3056" actId="1076"/>
          <ac:spMkLst>
            <pc:docMk/>
            <pc:sldMk cId="1556040559" sldId="767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29:31.753" v="1234"/>
          <ac:graphicFrameMkLst>
            <pc:docMk/>
            <pc:sldMk cId="1556040559" sldId="767"/>
            <ac:graphicFrameMk id="19" creationId="{AB6DB458-D0D6-4C68-AA1E-716B7959A10B}"/>
          </ac:graphicFrameMkLst>
        </pc:graphicFrameChg>
        <pc:picChg chg="add mod modCrop">
          <ac:chgData name="Julien SAINT-LEGER" userId="3546d927-6832-43b7-8a71-48d5a91f41f7" providerId="ADAL" clId="{C08672B0-4347-B547-9BC5-EC5A70DA563F}" dt="2024-06-14T12:19:06.815" v="3003" actId="14100"/>
          <ac:picMkLst>
            <pc:docMk/>
            <pc:sldMk cId="1556040559" sldId="767"/>
            <ac:picMk id="3" creationId="{BA2523A2-3A70-E75D-55AE-0051CB4FABE5}"/>
          </ac:picMkLst>
        </pc:picChg>
        <pc:picChg chg="del">
          <ac:chgData name="Julien SAINT-LEGER" userId="3546d927-6832-43b7-8a71-48d5a91f41f7" providerId="ADAL" clId="{C08672B0-4347-B547-9BC5-EC5A70DA563F}" dt="2024-06-14T11:31:54.212" v="2849" actId="478"/>
          <ac:picMkLst>
            <pc:docMk/>
            <pc:sldMk cId="1556040559" sldId="767"/>
            <ac:picMk id="7170" creationId="{291B1C76-A022-DE9D-8C4B-9B158126B596}"/>
          </ac:picMkLst>
        </pc:picChg>
      </pc:sldChg>
      <pc:sldChg chg="addSp delSp modSp mod">
        <pc:chgData name="Julien SAINT-LEGER" userId="3546d927-6832-43b7-8a71-48d5a91f41f7" providerId="ADAL" clId="{C08672B0-4347-B547-9BC5-EC5A70DA563F}" dt="2024-06-13T18:30:10.691" v="1237"/>
        <pc:sldMkLst>
          <pc:docMk/>
          <pc:sldMk cId="2904657268" sldId="768"/>
        </pc:sldMkLst>
        <pc:spChg chg="add del">
          <ac:chgData name="Julien SAINT-LEGER" userId="3546d927-6832-43b7-8a71-48d5a91f41f7" providerId="ADAL" clId="{C08672B0-4347-B547-9BC5-EC5A70DA563F}" dt="2024-06-13T17:52:46.873" v="88" actId="478"/>
          <ac:spMkLst>
            <pc:docMk/>
            <pc:sldMk cId="2904657268" sldId="768"/>
            <ac:spMk id="7" creationId="{3B04BCD8-8B27-8759-C708-8DF58ABCD191}"/>
          </ac:spMkLst>
        </pc:spChg>
        <pc:spChg chg="add del mod">
          <ac:chgData name="Julien SAINT-LEGER" userId="3546d927-6832-43b7-8a71-48d5a91f41f7" providerId="ADAL" clId="{C08672B0-4347-B547-9BC5-EC5A70DA563F}" dt="2024-06-13T17:55:07.089" v="127" actId="478"/>
          <ac:spMkLst>
            <pc:docMk/>
            <pc:sldMk cId="2904657268" sldId="768"/>
            <ac:spMk id="8" creationId="{67044269-BEDD-80E7-6F2C-8C002F00EB6E}"/>
          </ac:spMkLst>
        </pc:spChg>
        <pc:spChg chg="add">
          <ac:chgData name="Julien SAINT-LEGER" userId="3546d927-6832-43b7-8a71-48d5a91f41f7" providerId="ADAL" clId="{C08672B0-4347-B547-9BC5-EC5A70DA563F}" dt="2024-06-13T17:55:18.953" v="131" actId="11529"/>
          <ac:spMkLst>
            <pc:docMk/>
            <pc:sldMk cId="2904657268" sldId="768"/>
            <ac:spMk id="11" creationId="{1FCB04C1-D71A-7C2D-9607-3D4E7AD6196A}"/>
          </ac:spMkLst>
        </pc:spChg>
        <pc:spChg chg="add mod">
          <ac:chgData name="Julien SAINT-LEGER" userId="3546d927-6832-43b7-8a71-48d5a91f41f7" providerId="ADAL" clId="{C08672B0-4347-B547-9BC5-EC5A70DA563F}" dt="2024-06-13T18:22:55.514" v="876" actId="113"/>
          <ac:spMkLst>
            <pc:docMk/>
            <pc:sldMk cId="2904657268" sldId="768"/>
            <ac:spMk id="14" creationId="{AC559B08-9D91-568F-5C97-A1D1D1A2C755}"/>
          </ac:spMkLst>
        </pc:spChg>
        <pc:spChg chg="add mod">
          <ac:chgData name="Julien SAINT-LEGER" userId="3546d927-6832-43b7-8a71-48d5a91f41f7" providerId="ADAL" clId="{C08672B0-4347-B547-9BC5-EC5A70DA563F}" dt="2024-06-13T18:18:29.416" v="816" actId="1076"/>
          <ac:spMkLst>
            <pc:docMk/>
            <pc:sldMk cId="2904657268" sldId="768"/>
            <ac:spMk id="15" creationId="{6D2AE00F-A7D6-9A05-CFA7-ED910DDE3076}"/>
          </ac:spMkLst>
        </pc:spChg>
        <pc:spChg chg="mod">
          <ac:chgData name="Julien SAINT-LEGER" userId="3546d927-6832-43b7-8a71-48d5a91f41f7" providerId="ADAL" clId="{C08672B0-4347-B547-9BC5-EC5A70DA563F}" dt="2024-06-13T18:26:28.864" v="1185" actId="20577"/>
          <ac:spMkLst>
            <pc:docMk/>
            <pc:sldMk cId="2904657268" sldId="768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10.691" v="1237"/>
          <ac:graphicFrameMkLst>
            <pc:docMk/>
            <pc:sldMk cId="2904657268" sldId="768"/>
            <ac:graphicFrameMk id="19" creationId="{AB6DB458-D0D6-4C68-AA1E-716B7959A10B}"/>
          </ac:graphicFrameMkLst>
        </pc:graphicFrameChg>
        <pc:picChg chg="add del mod">
          <ac:chgData name="Julien SAINT-LEGER" userId="3546d927-6832-43b7-8a71-48d5a91f41f7" providerId="ADAL" clId="{C08672B0-4347-B547-9BC5-EC5A70DA563F}" dt="2024-06-13T17:49:49.395" v="41" actId="478"/>
          <ac:picMkLst>
            <pc:docMk/>
            <pc:sldMk cId="2904657268" sldId="768"/>
            <ac:picMk id="2" creationId="{565C7966-1F7E-0A3D-B447-D399201F62C4}"/>
          </ac:picMkLst>
        </pc:picChg>
        <pc:picChg chg="add del mod">
          <ac:chgData name="Julien SAINT-LEGER" userId="3546d927-6832-43b7-8a71-48d5a91f41f7" providerId="ADAL" clId="{C08672B0-4347-B547-9BC5-EC5A70DA563F}" dt="2024-06-13T17:51:24.599" v="49" actId="478"/>
          <ac:picMkLst>
            <pc:docMk/>
            <pc:sldMk cId="2904657268" sldId="768"/>
            <ac:picMk id="3" creationId="{C0266F95-0C67-2479-2B90-1C41FA6C7077}"/>
          </ac:picMkLst>
        </pc:picChg>
        <pc:picChg chg="add mod modCrop">
          <ac:chgData name="Julien SAINT-LEGER" userId="3546d927-6832-43b7-8a71-48d5a91f41f7" providerId="ADAL" clId="{C08672B0-4347-B547-9BC5-EC5A70DA563F}" dt="2024-06-13T17:55:10.691" v="129" actId="1076"/>
          <ac:picMkLst>
            <pc:docMk/>
            <pc:sldMk cId="2904657268" sldId="768"/>
            <ac:picMk id="4" creationId="{F35CF123-17DF-5546-ACC2-3353FB52D530}"/>
          </ac:picMkLst>
        </pc:picChg>
        <pc:picChg chg="add mod modCrop">
          <ac:chgData name="Julien SAINT-LEGER" userId="3546d927-6832-43b7-8a71-48d5a91f41f7" providerId="ADAL" clId="{C08672B0-4347-B547-9BC5-EC5A70DA563F}" dt="2024-06-13T17:55:12.676" v="130" actId="1076"/>
          <ac:picMkLst>
            <pc:docMk/>
            <pc:sldMk cId="2904657268" sldId="768"/>
            <ac:picMk id="5" creationId="{F2E03B97-CCE7-737D-9A44-7023FD0CAEC0}"/>
          </ac:picMkLst>
        </pc:picChg>
        <pc:picChg chg="add">
          <ac:chgData name="Julien SAINT-LEGER" userId="3546d927-6832-43b7-8a71-48d5a91f41f7" providerId="ADAL" clId="{C08672B0-4347-B547-9BC5-EC5A70DA563F}" dt="2024-06-13T17:53:13.256" v="94"/>
          <ac:picMkLst>
            <pc:docMk/>
            <pc:sldMk cId="2904657268" sldId="768"/>
            <ac:picMk id="9" creationId="{3417EEF8-B138-4DC6-36FA-41C6EB9535EE}"/>
          </ac:picMkLst>
        </pc:picChg>
        <pc:picChg chg="add del mod">
          <ac:chgData name="Julien SAINT-LEGER" userId="3546d927-6832-43b7-8a71-48d5a91f41f7" providerId="ADAL" clId="{C08672B0-4347-B547-9BC5-EC5A70DA563F}" dt="2024-06-13T18:17:02.645" v="763" actId="478"/>
          <ac:picMkLst>
            <pc:docMk/>
            <pc:sldMk cId="2904657268" sldId="768"/>
            <ac:picMk id="12" creationId="{C9A8C298-3825-0299-E794-EBA09BDD5B37}"/>
          </ac:picMkLst>
        </pc:picChg>
        <pc:picChg chg="add mod modCrop">
          <ac:chgData name="Julien SAINT-LEGER" userId="3546d927-6832-43b7-8a71-48d5a91f41f7" providerId="ADAL" clId="{C08672B0-4347-B547-9BC5-EC5A70DA563F}" dt="2024-06-13T18:17:48.953" v="783" actId="1076"/>
          <ac:picMkLst>
            <pc:docMk/>
            <pc:sldMk cId="2904657268" sldId="768"/>
            <ac:picMk id="13" creationId="{38B6C702-FB45-CFE6-6CF1-60FE78F524B8}"/>
          </ac:picMkLst>
        </pc:picChg>
      </pc:sldChg>
      <pc:sldChg chg="del">
        <pc:chgData name="Julien SAINT-LEGER" userId="3546d927-6832-43b7-8a71-48d5a91f41f7" providerId="ADAL" clId="{C08672B0-4347-B547-9BC5-EC5A70DA563F}" dt="2024-06-13T18:00:48.992" v="578" actId="2696"/>
        <pc:sldMkLst>
          <pc:docMk/>
          <pc:sldMk cId="242498299" sldId="770"/>
        </pc:sldMkLst>
      </pc:sldChg>
      <pc:sldChg chg="addSp modSp mod">
        <pc:chgData name="Julien SAINT-LEGER" userId="3546d927-6832-43b7-8a71-48d5a91f41f7" providerId="ADAL" clId="{C08672B0-4347-B547-9BC5-EC5A70DA563F}" dt="2024-06-14T09:45:12.241" v="2161" actId="20577"/>
        <pc:sldMkLst>
          <pc:docMk/>
          <pc:sldMk cId="1475170300" sldId="771"/>
        </pc:sldMkLst>
        <pc:spChg chg="add mod">
          <ac:chgData name="Julien SAINT-LEGER" userId="3546d927-6832-43b7-8a71-48d5a91f41f7" providerId="ADAL" clId="{C08672B0-4347-B547-9BC5-EC5A70DA563F}" dt="2024-06-14T09:45:12.241" v="2161" actId="20577"/>
          <ac:spMkLst>
            <pc:docMk/>
            <pc:sldMk cId="1475170300" sldId="771"/>
            <ac:spMk id="4" creationId="{FDA1EACE-A120-7AA3-BEE8-2F60958F1731}"/>
          </ac:spMkLst>
        </pc:spChg>
        <pc:spChg chg="mod">
          <ac:chgData name="Julien SAINT-LEGER" userId="3546d927-6832-43b7-8a71-48d5a91f41f7" providerId="ADAL" clId="{C08672B0-4347-B547-9BC5-EC5A70DA563F}" dt="2024-06-13T18:26:37.346" v="1189" actId="20577"/>
          <ac:spMkLst>
            <pc:docMk/>
            <pc:sldMk cId="1475170300" sldId="771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21.021" v="1240"/>
          <ac:graphicFrameMkLst>
            <pc:docMk/>
            <pc:sldMk cId="1475170300" sldId="771"/>
            <ac:graphicFrameMk id="19" creationId="{AB6DB458-D0D6-4C68-AA1E-716B7959A10B}"/>
          </ac:graphicFrameMkLst>
        </pc:graphicFrameChg>
        <pc:picChg chg="add mod">
          <ac:chgData name="Julien SAINT-LEGER" userId="3546d927-6832-43b7-8a71-48d5a91f41f7" providerId="ADAL" clId="{C08672B0-4347-B547-9BC5-EC5A70DA563F}" dt="2024-06-13T17:56:28.043" v="139" actId="1076"/>
          <ac:picMkLst>
            <pc:docMk/>
            <pc:sldMk cId="1475170300" sldId="771"/>
            <ac:picMk id="2" creationId="{D8E798DB-32CE-7B5F-0E6F-4B5163A18AAB}"/>
          </ac:picMkLst>
        </pc:picChg>
      </pc:sldChg>
      <pc:sldChg chg="modSp">
        <pc:chgData name="Julien SAINT-LEGER" userId="3546d927-6832-43b7-8a71-48d5a91f41f7" providerId="ADAL" clId="{C08672B0-4347-B547-9BC5-EC5A70DA563F}" dt="2024-06-14T12:22:40.128" v="3009"/>
        <pc:sldMkLst>
          <pc:docMk/>
          <pc:sldMk cId="993120735" sldId="772"/>
        </pc:sldMkLst>
        <pc:graphicFrameChg chg="mod">
          <ac:chgData name="Julien SAINT-LEGER" userId="3546d927-6832-43b7-8a71-48d5a91f41f7" providerId="ADAL" clId="{C08672B0-4347-B547-9BC5-EC5A70DA563F}" dt="2024-06-14T12:22:40.128" v="3009"/>
          <ac:graphicFrameMkLst>
            <pc:docMk/>
            <pc:sldMk cId="993120735" sldId="772"/>
            <ac:graphicFrameMk id="19" creationId="{AB6DB458-D0D6-4C68-AA1E-716B7959A10B}"/>
          </ac:graphicFrameMkLst>
        </pc:graphicFrameChg>
      </pc:sldChg>
      <pc:sldChg chg="modSp">
        <pc:chgData name="Julien SAINT-LEGER" userId="3546d927-6832-43b7-8a71-48d5a91f41f7" providerId="ADAL" clId="{C08672B0-4347-B547-9BC5-EC5A70DA563F}" dt="2024-06-13T18:29:53.818" v="1235"/>
        <pc:sldMkLst>
          <pc:docMk/>
          <pc:sldMk cId="3116738538" sldId="773"/>
        </pc:sldMkLst>
        <pc:graphicFrameChg chg="mod">
          <ac:chgData name="Julien SAINT-LEGER" userId="3546d927-6832-43b7-8a71-48d5a91f41f7" providerId="ADAL" clId="{C08672B0-4347-B547-9BC5-EC5A70DA563F}" dt="2024-06-13T18:29:53.818" v="1235"/>
          <ac:graphicFrameMkLst>
            <pc:docMk/>
            <pc:sldMk cId="3116738538" sldId="773"/>
            <ac:graphicFrameMk id="19" creationId="{AB6DB458-D0D6-4C68-AA1E-716B7959A10B}"/>
          </ac:graphicFrameMkLst>
        </pc:graphicFrameChg>
      </pc:sldChg>
      <pc:sldChg chg="add del">
        <pc:chgData name="Julien SAINT-LEGER" userId="3546d927-6832-43b7-8a71-48d5a91f41f7" providerId="ADAL" clId="{C08672B0-4347-B547-9BC5-EC5A70DA563F}" dt="2024-06-13T17:49:05.421" v="1"/>
        <pc:sldMkLst>
          <pc:docMk/>
          <pc:sldMk cId="4186322013" sldId="774"/>
        </pc:sldMkLst>
      </pc:sldChg>
      <pc:sldChg chg="addSp delSp modSp add mod">
        <pc:chgData name="Julien SAINT-LEGER" userId="3546d927-6832-43b7-8a71-48d5a91f41f7" providerId="ADAL" clId="{C08672B0-4347-B547-9BC5-EC5A70DA563F}" dt="2024-06-13T18:30:14.437" v="1238"/>
        <pc:sldMkLst>
          <pc:docMk/>
          <pc:sldMk cId="4241141828" sldId="774"/>
        </pc:sldMkLst>
        <pc:spChg chg="add mod">
          <ac:chgData name="Julien SAINT-LEGER" userId="3546d927-6832-43b7-8a71-48d5a91f41f7" providerId="ADAL" clId="{C08672B0-4347-B547-9BC5-EC5A70DA563F}" dt="2024-06-13T18:20:32.233" v="826" actId="1076"/>
          <ac:spMkLst>
            <pc:docMk/>
            <pc:sldMk cId="4241141828" sldId="774"/>
            <ac:spMk id="7" creationId="{73A906FC-42EA-BB44-5B3F-FA1E6FDDE24E}"/>
          </ac:spMkLst>
        </pc:spChg>
        <pc:spChg chg="del mod">
          <ac:chgData name="Julien SAINT-LEGER" userId="3546d927-6832-43b7-8a71-48d5a91f41f7" providerId="ADAL" clId="{C08672B0-4347-B547-9BC5-EC5A70DA563F}" dt="2024-06-13T17:54:51.383" v="122" actId="478"/>
          <ac:spMkLst>
            <pc:docMk/>
            <pc:sldMk cId="4241141828" sldId="774"/>
            <ac:spMk id="8" creationId="{67044269-BEDD-80E7-6F2C-8C002F00EB6E}"/>
          </ac:spMkLst>
        </pc:spChg>
        <pc:spChg chg="add mod">
          <ac:chgData name="Julien SAINT-LEGER" userId="3546d927-6832-43b7-8a71-48d5a91f41f7" providerId="ADAL" clId="{C08672B0-4347-B547-9BC5-EC5A70DA563F}" dt="2024-06-13T18:20:34.682" v="827" actId="1076"/>
          <ac:spMkLst>
            <pc:docMk/>
            <pc:sldMk cId="4241141828" sldId="774"/>
            <ac:spMk id="9" creationId="{3314C030-8241-54DF-7684-922B040EFBD1}"/>
          </ac:spMkLst>
        </pc:spChg>
        <pc:spChg chg="add mod">
          <ac:chgData name="Julien SAINT-LEGER" userId="3546d927-6832-43b7-8a71-48d5a91f41f7" providerId="ADAL" clId="{C08672B0-4347-B547-9BC5-EC5A70DA563F}" dt="2024-06-13T18:22:48.547" v="875" actId="113"/>
          <ac:spMkLst>
            <pc:docMk/>
            <pc:sldMk cId="4241141828" sldId="774"/>
            <ac:spMk id="12" creationId="{E55B599D-F348-50CE-488E-04A3B683CBBE}"/>
          </ac:spMkLst>
        </pc:spChg>
        <pc:spChg chg="mod">
          <ac:chgData name="Julien SAINT-LEGER" userId="3546d927-6832-43b7-8a71-48d5a91f41f7" providerId="ADAL" clId="{C08672B0-4347-B547-9BC5-EC5A70DA563F}" dt="2024-06-13T18:26:31.815" v="1187" actId="20577"/>
          <ac:spMkLst>
            <pc:docMk/>
            <pc:sldMk cId="4241141828" sldId="774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14.437" v="1238"/>
          <ac:graphicFrameMkLst>
            <pc:docMk/>
            <pc:sldMk cId="4241141828" sldId="774"/>
            <ac:graphicFrameMk id="19" creationId="{AB6DB458-D0D6-4C68-AA1E-716B7959A10B}"/>
          </ac:graphicFrameMkLst>
        </pc:graphicFrameChg>
        <pc:picChg chg="add mod">
          <ac:chgData name="Julien SAINT-LEGER" userId="3546d927-6832-43b7-8a71-48d5a91f41f7" providerId="ADAL" clId="{C08672B0-4347-B547-9BC5-EC5A70DA563F}" dt="2024-06-13T18:20:30.399" v="825" actId="1076"/>
          <ac:picMkLst>
            <pc:docMk/>
            <pc:sldMk cId="4241141828" sldId="774"/>
            <ac:picMk id="2" creationId="{788A640E-1241-C1FF-395F-283C62F7C590}"/>
          </ac:picMkLst>
        </pc:picChg>
        <pc:picChg chg="add mod modCrop">
          <ac:chgData name="Julien SAINT-LEGER" userId="3546d927-6832-43b7-8a71-48d5a91f41f7" providerId="ADAL" clId="{C08672B0-4347-B547-9BC5-EC5A70DA563F}" dt="2024-06-13T18:18:36.388" v="819" actId="1076"/>
          <ac:picMkLst>
            <pc:docMk/>
            <pc:sldMk cId="4241141828" sldId="774"/>
            <ac:picMk id="3" creationId="{D8B85B58-ED36-D87A-DDF3-61210145FE99}"/>
          </ac:picMkLst>
        </pc:picChg>
        <pc:picChg chg="del">
          <ac:chgData name="Julien SAINT-LEGER" userId="3546d927-6832-43b7-8a71-48d5a91f41f7" providerId="ADAL" clId="{C08672B0-4347-B547-9BC5-EC5A70DA563F}" dt="2024-06-13T17:53:23.792" v="97" actId="478"/>
          <ac:picMkLst>
            <pc:docMk/>
            <pc:sldMk cId="4241141828" sldId="774"/>
            <ac:picMk id="4" creationId="{F35CF123-17DF-5546-ACC2-3353FB52D530}"/>
          </ac:picMkLst>
        </pc:picChg>
        <pc:picChg chg="del">
          <ac:chgData name="Julien SAINT-LEGER" userId="3546d927-6832-43b7-8a71-48d5a91f41f7" providerId="ADAL" clId="{C08672B0-4347-B547-9BC5-EC5A70DA563F}" dt="2024-06-13T17:53:21.870" v="96" actId="478"/>
          <ac:picMkLst>
            <pc:docMk/>
            <pc:sldMk cId="4241141828" sldId="774"/>
            <ac:picMk id="5" creationId="{F2E03B97-CCE7-737D-9A44-7023FD0CAEC0}"/>
          </ac:picMkLst>
        </pc:picChg>
        <pc:picChg chg="add mod">
          <ac:chgData name="Julien SAINT-LEGER" userId="3546d927-6832-43b7-8a71-48d5a91f41f7" providerId="ADAL" clId="{C08672B0-4347-B547-9BC5-EC5A70DA563F}" dt="2024-06-13T18:20:36.215" v="828" actId="1076"/>
          <ac:picMkLst>
            <pc:docMk/>
            <pc:sldMk cId="4241141828" sldId="774"/>
            <ac:picMk id="11" creationId="{CB863323-CEB2-EBDF-D8A0-27F373184C8D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3T18:30:25.522" v="1241"/>
        <pc:sldMkLst>
          <pc:docMk/>
          <pc:sldMk cId="1226427563" sldId="775"/>
        </pc:sldMkLst>
        <pc:spChg chg="del">
          <ac:chgData name="Julien SAINT-LEGER" userId="3546d927-6832-43b7-8a71-48d5a91f41f7" providerId="ADAL" clId="{C08672B0-4347-B547-9BC5-EC5A70DA563F}" dt="2024-06-13T18:01:11.389" v="609" actId="478"/>
          <ac:spMkLst>
            <pc:docMk/>
            <pc:sldMk cId="1226427563" sldId="775"/>
            <ac:spMk id="11" creationId="{1FCB04C1-D71A-7C2D-9607-3D4E7AD6196A}"/>
          </ac:spMkLst>
        </pc:spChg>
        <pc:spChg chg="add mod">
          <ac:chgData name="Julien SAINT-LEGER" userId="3546d927-6832-43b7-8a71-48d5a91f41f7" providerId="ADAL" clId="{C08672B0-4347-B547-9BC5-EC5A70DA563F}" dt="2024-06-13T18:21:20.515" v="841" actId="14100"/>
          <ac:spMkLst>
            <pc:docMk/>
            <pc:sldMk cId="1226427563" sldId="775"/>
            <ac:spMk id="14" creationId="{161190A9-FE0F-1FD8-C5E3-0DFD48116783}"/>
          </ac:spMkLst>
        </pc:spChg>
        <pc:spChg chg="add mod">
          <ac:chgData name="Julien SAINT-LEGER" userId="3546d927-6832-43b7-8a71-48d5a91f41f7" providerId="ADAL" clId="{C08672B0-4347-B547-9BC5-EC5A70DA563F}" dt="2024-06-13T18:21:30.615" v="845" actId="113"/>
          <ac:spMkLst>
            <pc:docMk/>
            <pc:sldMk cId="1226427563" sldId="775"/>
            <ac:spMk id="16" creationId="{A4BA0DF0-6740-5EC3-344D-FC7DD4498415}"/>
          </ac:spMkLst>
        </pc:spChg>
        <pc:spChg chg="add mod">
          <ac:chgData name="Julien SAINT-LEGER" userId="3546d927-6832-43b7-8a71-48d5a91f41f7" providerId="ADAL" clId="{C08672B0-4347-B547-9BC5-EC5A70DA563F}" dt="2024-06-13T18:21:28.015" v="844" actId="14100"/>
          <ac:spMkLst>
            <pc:docMk/>
            <pc:sldMk cId="1226427563" sldId="775"/>
            <ac:spMk id="17" creationId="{F5301F40-CFD9-7246-60BE-9AF090CB82A0}"/>
          </ac:spMkLst>
        </pc:spChg>
        <pc:spChg chg="mod">
          <ac:chgData name="Julien SAINT-LEGER" userId="3546d927-6832-43b7-8a71-48d5a91f41f7" providerId="ADAL" clId="{C08672B0-4347-B547-9BC5-EC5A70DA563F}" dt="2024-06-13T18:26:42.049" v="1191" actId="20577"/>
          <ac:spMkLst>
            <pc:docMk/>
            <pc:sldMk cId="1226427563" sldId="775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25.522" v="1241"/>
          <ac:graphicFrameMkLst>
            <pc:docMk/>
            <pc:sldMk cId="1226427563" sldId="775"/>
            <ac:graphicFrameMk id="19" creationId="{AB6DB458-D0D6-4C68-AA1E-716B7959A10B}"/>
          </ac:graphicFrameMkLst>
        </pc:graphicFrameChg>
        <pc:picChg chg="add mod">
          <ac:chgData name="Julien SAINT-LEGER" userId="3546d927-6832-43b7-8a71-48d5a91f41f7" providerId="ADAL" clId="{C08672B0-4347-B547-9BC5-EC5A70DA563F}" dt="2024-06-13T18:05:16.106" v="650" actId="1076"/>
          <ac:picMkLst>
            <pc:docMk/>
            <pc:sldMk cId="1226427563" sldId="775"/>
            <ac:picMk id="2" creationId="{28A86A59-2F50-4EBD-577F-8DA6C374A3B4}"/>
          </ac:picMkLst>
        </pc:picChg>
        <pc:picChg chg="add mod">
          <ac:chgData name="Julien SAINT-LEGER" userId="3546d927-6832-43b7-8a71-48d5a91f41f7" providerId="ADAL" clId="{C08672B0-4347-B547-9BC5-EC5A70DA563F}" dt="2024-06-13T18:05:17.856" v="651" actId="1076"/>
          <ac:picMkLst>
            <pc:docMk/>
            <pc:sldMk cId="1226427563" sldId="775"/>
            <ac:picMk id="3" creationId="{B723B7A7-7E03-24AA-66C2-DFD33D8212D4}"/>
          </ac:picMkLst>
        </pc:picChg>
        <pc:picChg chg="del">
          <ac:chgData name="Julien SAINT-LEGER" userId="3546d927-6832-43b7-8a71-48d5a91f41f7" providerId="ADAL" clId="{C08672B0-4347-B547-9BC5-EC5A70DA563F}" dt="2024-06-13T18:01:09.397" v="608" actId="478"/>
          <ac:picMkLst>
            <pc:docMk/>
            <pc:sldMk cId="1226427563" sldId="775"/>
            <ac:picMk id="4" creationId="{F35CF123-17DF-5546-ACC2-3353FB52D530}"/>
          </ac:picMkLst>
        </pc:picChg>
        <pc:picChg chg="del">
          <ac:chgData name="Julien SAINT-LEGER" userId="3546d927-6832-43b7-8a71-48d5a91f41f7" providerId="ADAL" clId="{C08672B0-4347-B547-9BC5-EC5A70DA563F}" dt="2024-06-13T18:01:08.137" v="607" actId="478"/>
          <ac:picMkLst>
            <pc:docMk/>
            <pc:sldMk cId="1226427563" sldId="775"/>
            <ac:picMk id="5" creationId="{F2E03B97-CCE7-737D-9A44-7023FD0CAEC0}"/>
          </ac:picMkLst>
        </pc:picChg>
        <pc:picChg chg="add del mod">
          <ac:chgData name="Julien SAINT-LEGER" userId="3546d927-6832-43b7-8a71-48d5a91f41f7" providerId="ADAL" clId="{C08672B0-4347-B547-9BC5-EC5A70DA563F}" dt="2024-06-13T18:03:52.349" v="632" actId="478"/>
          <ac:picMkLst>
            <pc:docMk/>
            <pc:sldMk cId="1226427563" sldId="775"/>
            <ac:picMk id="7" creationId="{44E97E02-BF0B-6A37-57DD-9164762A70D3}"/>
          </ac:picMkLst>
        </pc:picChg>
        <pc:picChg chg="add mod">
          <ac:chgData name="Julien SAINT-LEGER" userId="3546d927-6832-43b7-8a71-48d5a91f41f7" providerId="ADAL" clId="{C08672B0-4347-B547-9BC5-EC5A70DA563F}" dt="2024-06-13T18:15:56.753" v="739" actId="1076"/>
          <ac:picMkLst>
            <pc:docMk/>
            <pc:sldMk cId="1226427563" sldId="775"/>
            <ac:picMk id="12" creationId="{1BED531B-A4B7-1817-3731-6DB80807C5F0}"/>
          </ac:picMkLst>
        </pc:picChg>
        <pc:picChg chg="add mod">
          <ac:chgData name="Julien SAINT-LEGER" userId="3546d927-6832-43b7-8a71-48d5a91f41f7" providerId="ADAL" clId="{C08672B0-4347-B547-9BC5-EC5A70DA563F}" dt="2024-06-13T18:12:07.975" v="675" actId="1076"/>
          <ac:picMkLst>
            <pc:docMk/>
            <pc:sldMk cId="1226427563" sldId="775"/>
            <ac:picMk id="13" creationId="{C823F2C1-6FA3-196A-767F-F13F3BAE5FED}"/>
          </ac:picMkLst>
        </pc:picChg>
        <pc:picChg chg="add mod">
          <ac:chgData name="Julien SAINT-LEGER" userId="3546d927-6832-43b7-8a71-48d5a91f41f7" providerId="ADAL" clId="{C08672B0-4347-B547-9BC5-EC5A70DA563F}" dt="2024-06-13T18:14:26.437" v="696" actId="1076"/>
          <ac:picMkLst>
            <pc:docMk/>
            <pc:sldMk cId="1226427563" sldId="775"/>
            <ac:picMk id="15" creationId="{69A70070-AAF0-B5CC-EA45-F3293BDDF523}"/>
          </ac:picMkLst>
        </pc:picChg>
        <pc:picChg chg="add mod">
          <ac:chgData name="Julien SAINT-LEGER" userId="3546d927-6832-43b7-8a71-48d5a91f41f7" providerId="ADAL" clId="{C08672B0-4347-B547-9BC5-EC5A70DA563F}" dt="2024-06-13T18:16:01.835" v="742" actId="1076"/>
          <ac:picMkLst>
            <pc:docMk/>
            <pc:sldMk cId="1226427563" sldId="775"/>
            <ac:picMk id="2050" creationId="{70B1A346-1700-0A56-D183-4A8FE755EB54}"/>
          </ac:picMkLst>
        </pc:picChg>
        <pc:cxnChg chg="add mod">
          <ac:chgData name="Julien SAINT-LEGER" userId="3546d927-6832-43b7-8a71-48d5a91f41f7" providerId="ADAL" clId="{C08672B0-4347-B547-9BC5-EC5A70DA563F}" dt="2024-06-13T18:05:22.090" v="653" actId="1076"/>
          <ac:cxnSpMkLst>
            <pc:docMk/>
            <pc:sldMk cId="1226427563" sldId="775"/>
            <ac:cxnSpMk id="9" creationId="{BA152FC4-4ADF-D64D-6A9B-5BB7A34B3DC0}"/>
          </ac:cxnSpMkLst>
        </pc:cxnChg>
      </pc:sldChg>
      <pc:sldChg chg="addSp delSp modSp add mod">
        <pc:chgData name="Julien SAINT-LEGER" userId="3546d927-6832-43b7-8a71-48d5a91f41f7" providerId="ADAL" clId="{C08672B0-4347-B547-9BC5-EC5A70DA563F}" dt="2024-06-14T12:15:57.851" v="2978" actId="1076"/>
        <pc:sldMkLst>
          <pc:docMk/>
          <pc:sldMk cId="2310135713" sldId="776"/>
        </pc:sldMkLst>
        <pc:spChg chg="add mod">
          <ac:chgData name="Julien SAINT-LEGER" userId="3546d927-6832-43b7-8a71-48d5a91f41f7" providerId="ADAL" clId="{C08672B0-4347-B547-9BC5-EC5A70DA563F}" dt="2024-06-13T18:21:55.265" v="860" actId="113"/>
          <ac:spMkLst>
            <pc:docMk/>
            <pc:sldMk cId="2310135713" sldId="776"/>
            <ac:spMk id="8" creationId="{B233E75A-100A-FCB1-149E-CADEF03336F2}"/>
          </ac:spMkLst>
        </pc:spChg>
        <pc:spChg chg="add mod">
          <ac:chgData name="Julien SAINT-LEGER" userId="3546d927-6832-43b7-8a71-48d5a91f41f7" providerId="ADAL" clId="{C08672B0-4347-B547-9BC5-EC5A70DA563F}" dt="2024-06-14T12:15:54.710" v="2977" actId="20577"/>
          <ac:spMkLst>
            <pc:docMk/>
            <pc:sldMk cId="2310135713" sldId="776"/>
            <ac:spMk id="9" creationId="{789AE63E-D322-B6B8-E5DC-E3D062BB2196}"/>
          </ac:spMkLst>
        </pc:spChg>
        <pc:spChg chg="mod">
          <ac:chgData name="Julien SAINT-LEGER" userId="3546d927-6832-43b7-8a71-48d5a91f41f7" providerId="ADAL" clId="{C08672B0-4347-B547-9BC5-EC5A70DA563F}" dt="2024-06-13T18:26:46.389" v="1193" actId="20577"/>
          <ac:spMkLst>
            <pc:docMk/>
            <pc:sldMk cId="2310135713" sldId="776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49.476" v="1257"/>
          <ac:graphicFrameMkLst>
            <pc:docMk/>
            <pc:sldMk cId="2310135713" sldId="776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C08672B0-4347-B547-9BC5-EC5A70DA563F}" dt="2024-06-13T18:03:46.271" v="629" actId="478"/>
          <ac:picMkLst>
            <pc:docMk/>
            <pc:sldMk cId="2310135713" sldId="776"/>
            <ac:picMk id="2" creationId="{28A86A59-2F50-4EBD-577F-8DA6C374A3B4}"/>
          </ac:picMkLst>
        </pc:picChg>
        <pc:picChg chg="del">
          <ac:chgData name="Julien SAINT-LEGER" userId="3546d927-6832-43b7-8a71-48d5a91f41f7" providerId="ADAL" clId="{C08672B0-4347-B547-9BC5-EC5A70DA563F}" dt="2024-06-13T18:03:47.284" v="630" actId="478"/>
          <ac:picMkLst>
            <pc:docMk/>
            <pc:sldMk cId="2310135713" sldId="776"/>
            <ac:picMk id="3" creationId="{B723B7A7-7E03-24AA-66C2-DFD33D8212D4}"/>
          </ac:picMkLst>
        </pc:picChg>
        <pc:picChg chg="add mod">
          <ac:chgData name="Julien SAINT-LEGER" userId="3546d927-6832-43b7-8a71-48d5a91f41f7" providerId="ADAL" clId="{C08672B0-4347-B547-9BC5-EC5A70DA563F}" dt="2024-06-13T18:06:12.055" v="660" actId="1076"/>
          <ac:picMkLst>
            <pc:docMk/>
            <pc:sldMk cId="2310135713" sldId="776"/>
            <ac:picMk id="4" creationId="{2923951C-910B-C0B0-BF70-6C19DD0BAF19}"/>
          </ac:picMkLst>
        </pc:picChg>
        <pc:picChg chg="add mod modCrop">
          <ac:chgData name="Julien SAINT-LEGER" userId="3546d927-6832-43b7-8a71-48d5a91f41f7" providerId="ADAL" clId="{C08672B0-4347-B547-9BC5-EC5A70DA563F}" dt="2024-06-13T18:21:37.848" v="846" actId="14100"/>
          <ac:picMkLst>
            <pc:docMk/>
            <pc:sldMk cId="2310135713" sldId="776"/>
            <ac:picMk id="5" creationId="{E1EA8810-98AB-E6C3-2393-C87EC0AE50C9}"/>
          </ac:picMkLst>
        </pc:picChg>
        <pc:picChg chg="mod">
          <ac:chgData name="Julien SAINT-LEGER" userId="3546d927-6832-43b7-8a71-48d5a91f41f7" providerId="ADAL" clId="{C08672B0-4347-B547-9BC5-EC5A70DA563F}" dt="2024-06-13T18:06:09.310" v="659" actId="1076"/>
          <ac:picMkLst>
            <pc:docMk/>
            <pc:sldMk cId="2310135713" sldId="776"/>
            <ac:picMk id="7" creationId="{44E97E02-BF0B-6A37-57DD-9164762A70D3}"/>
          </ac:picMkLst>
        </pc:picChg>
        <pc:picChg chg="add mod">
          <ac:chgData name="Julien SAINT-LEGER" userId="3546d927-6832-43b7-8a71-48d5a91f41f7" providerId="ADAL" clId="{C08672B0-4347-B547-9BC5-EC5A70DA563F}" dt="2024-06-14T12:15:57.851" v="2978" actId="1076"/>
          <ac:picMkLst>
            <pc:docMk/>
            <pc:sldMk cId="2310135713" sldId="776"/>
            <ac:picMk id="1026" creationId="{EE3DAE3F-2184-F800-6223-8FC853A85116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4T12:15:47.772" v="2973" actId="20577"/>
        <pc:sldMkLst>
          <pc:docMk/>
          <pc:sldMk cId="2771634924" sldId="777"/>
        </pc:sldMkLst>
        <pc:spChg chg="add del mod">
          <ac:chgData name="Julien SAINT-LEGER" userId="3546d927-6832-43b7-8a71-48d5a91f41f7" providerId="ADAL" clId="{C08672B0-4347-B547-9BC5-EC5A70DA563F}" dt="2024-06-14T12:15:29.575" v="2957" actId="478"/>
          <ac:spMkLst>
            <pc:docMk/>
            <pc:sldMk cId="2771634924" sldId="777"/>
            <ac:spMk id="2" creationId="{886D0A84-8EAB-D4C6-F35F-4EB3B45A9195}"/>
          </ac:spMkLst>
        </pc:spChg>
        <pc:spChg chg="mod">
          <ac:chgData name="Julien SAINT-LEGER" userId="3546d927-6832-43b7-8a71-48d5a91f41f7" providerId="ADAL" clId="{C08672B0-4347-B547-9BC5-EC5A70DA563F}" dt="2024-06-14T12:15:47.772" v="2973" actId="20577"/>
          <ac:spMkLst>
            <pc:docMk/>
            <pc:sldMk cId="2771634924" sldId="777"/>
            <ac:spMk id="4" creationId="{FDA1EACE-A120-7AA3-BEE8-2F60958F1731}"/>
          </ac:spMkLst>
        </pc:spChg>
        <pc:spChg chg="mod">
          <ac:chgData name="Julien SAINT-LEGER" userId="3546d927-6832-43b7-8a71-48d5a91f41f7" providerId="ADAL" clId="{C08672B0-4347-B547-9BC5-EC5A70DA563F}" dt="2024-06-13T18:26:51.769" v="1195" actId="20577"/>
          <ac:spMkLst>
            <pc:docMk/>
            <pc:sldMk cId="2771634924" sldId="777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0:41.297" v="1244"/>
          <ac:graphicFrameMkLst>
            <pc:docMk/>
            <pc:sldMk cId="2771634924" sldId="777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C08672B0-4347-B547-9BC5-EC5A70DA563F}" dt="2024-06-13T18:23:09.722" v="878" actId="478"/>
          <ac:picMkLst>
            <pc:docMk/>
            <pc:sldMk cId="2771634924" sldId="777"/>
            <ac:picMk id="2" creationId="{D8E798DB-32CE-7B5F-0E6F-4B5163A18AAB}"/>
          </ac:picMkLst>
        </pc:picChg>
        <pc:picChg chg="add mod">
          <ac:chgData name="Julien SAINT-LEGER" userId="3546d927-6832-43b7-8a71-48d5a91f41f7" providerId="ADAL" clId="{C08672B0-4347-B547-9BC5-EC5A70DA563F}" dt="2024-06-13T18:25:41.110" v="1167" actId="1076"/>
          <ac:picMkLst>
            <pc:docMk/>
            <pc:sldMk cId="2771634924" sldId="777"/>
            <ac:picMk id="3" creationId="{5336F3B3-62B0-CB74-5C9B-098DB4636BB2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3T18:37:19.826" v="1544" actId="113"/>
        <pc:sldMkLst>
          <pc:docMk/>
          <pc:sldMk cId="2254877649" sldId="778"/>
        </pc:sldMkLst>
        <pc:spChg chg="del">
          <ac:chgData name="Julien SAINT-LEGER" userId="3546d927-6832-43b7-8a71-48d5a91f41f7" providerId="ADAL" clId="{C08672B0-4347-B547-9BC5-EC5A70DA563F}" dt="2024-06-13T18:27:15.999" v="1200" actId="478"/>
          <ac:spMkLst>
            <pc:docMk/>
            <pc:sldMk cId="2254877649" sldId="778"/>
            <ac:spMk id="4" creationId="{FDA1EACE-A120-7AA3-BEE8-2F60958F1731}"/>
          </ac:spMkLst>
        </pc:spChg>
        <pc:spChg chg="add mod">
          <ac:chgData name="Julien SAINT-LEGER" userId="3546d927-6832-43b7-8a71-48d5a91f41f7" providerId="ADAL" clId="{C08672B0-4347-B547-9BC5-EC5A70DA563F}" dt="2024-06-13T18:36:11.727" v="1443" actId="113"/>
          <ac:spMkLst>
            <pc:docMk/>
            <pc:sldMk cId="2254877649" sldId="778"/>
            <ac:spMk id="11" creationId="{2508B42D-5B4A-877D-DE4D-4DD20F7CAC36}"/>
          </ac:spMkLst>
        </pc:spChg>
        <pc:spChg chg="add mod">
          <ac:chgData name="Julien SAINT-LEGER" userId="3546d927-6832-43b7-8a71-48d5a91f41f7" providerId="ADAL" clId="{C08672B0-4347-B547-9BC5-EC5A70DA563F}" dt="2024-06-13T18:36:36.894" v="1479" actId="1076"/>
          <ac:spMkLst>
            <pc:docMk/>
            <pc:sldMk cId="2254877649" sldId="778"/>
            <ac:spMk id="12" creationId="{39367D0C-E189-DA32-4094-75AA64949094}"/>
          </ac:spMkLst>
        </pc:spChg>
        <pc:spChg chg="add mod">
          <ac:chgData name="Julien SAINT-LEGER" userId="3546d927-6832-43b7-8a71-48d5a91f41f7" providerId="ADAL" clId="{C08672B0-4347-B547-9BC5-EC5A70DA563F}" dt="2024-06-13T18:37:19.826" v="1544" actId="113"/>
          <ac:spMkLst>
            <pc:docMk/>
            <pc:sldMk cId="2254877649" sldId="778"/>
            <ac:spMk id="13" creationId="{0AD168FE-75BD-F1F4-D6CF-455D9498829D}"/>
          </ac:spMkLst>
        </pc:spChg>
        <pc:spChg chg="mod">
          <ac:chgData name="Julien SAINT-LEGER" userId="3546d927-6832-43b7-8a71-48d5a91f41f7" providerId="ADAL" clId="{C08672B0-4347-B547-9BC5-EC5A70DA563F}" dt="2024-06-13T18:27:20.215" v="1202" actId="20577"/>
          <ac:spMkLst>
            <pc:docMk/>
            <pc:sldMk cId="2254877649" sldId="778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8:32:29.429" v="1359" actId="20577"/>
          <ac:graphicFrameMkLst>
            <pc:docMk/>
            <pc:sldMk cId="2254877649" sldId="778"/>
            <ac:graphicFrameMk id="19" creationId="{AB6DB458-D0D6-4C68-AA1E-716B7959A10B}"/>
          </ac:graphicFrameMkLst>
        </pc:graphicFrameChg>
        <pc:picChg chg="add mod">
          <ac:chgData name="Julien SAINT-LEGER" userId="3546d927-6832-43b7-8a71-48d5a91f41f7" providerId="ADAL" clId="{C08672B0-4347-B547-9BC5-EC5A70DA563F}" dt="2024-06-13T18:35:43.744" v="1375" actId="1076"/>
          <ac:picMkLst>
            <pc:docMk/>
            <pc:sldMk cId="2254877649" sldId="778"/>
            <ac:picMk id="2" creationId="{6F934410-FDBA-C909-5733-993CDCF7D9DA}"/>
          </ac:picMkLst>
        </pc:picChg>
        <pc:picChg chg="del">
          <ac:chgData name="Julien SAINT-LEGER" userId="3546d927-6832-43b7-8a71-48d5a91f41f7" providerId="ADAL" clId="{C08672B0-4347-B547-9BC5-EC5A70DA563F}" dt="2024-06-13T18:27:14.252" v="1199" actId="478"/>
          <ac:picMkLst>
            <pc:docMk/>
            <pc:sldMk cId="2254877649" sldId="778"/>
            <ac:picMk id="3" creationId="{5336F3B3-62B0-CB74-5C9B-098DB4636BB2}"/>
          </ac:picMkLst>
        </pc:picChg>
        <pc:picChg chg="add mod">
          <ac:chgData name="Julien SAINT-LEGER" userId="3546d927-6832-43b7-8a71-48d5a91f41f7" providerId="ADAL" clId="{C08672B0-4347-B547-9BC5-EC5A70DA563F}" dt="2024-06-13T18:36:17.264" v="1446" actId="1076"/>
          <ac:picMkLst>
            <pc:docMk/>
            <pc:sldMk cId="2254877649" sldId="778"/>
            <ac:picMk id="5" creationId="{6B0E788B-EACB-3371-2531-38D4B0D59BC2}"/>
          </ac:picMkLst>
        </pc:picChg>
        <pc:picChg chg="add del mod">
          <ac:chgData name="Julien SAINT-LEGER" userId="3546d927-6832-43b7-8a71-48d5a91f41f7" providerId="ADAL" clId="{C08672B0-4347-B547-9BC5-EC5A70DA563F}" dt="2024-06-13T18:35:38.394" v="1372" actId="478"/>
          <ac:picMkLst>
            <pc:docMk/>
            <pc:sldMk cId="2254877649" sldId="778"/>
            <ac:picMk id="7" creationId="{50B780A7-8BD6-D9A8-91C9-56F6BF120387}"/>
          </ac:picMkLst>
        </pc:picChg>
        <pc:picChg chg="add mod">
          <ac:chgData name="Julien SAINT-LEGER" userId="3546d927-6832-43b7-8a71-48d5a91f41f7" providerId="ADAL" clId="{C08672B0-4347-B547-9BC5-EC5A70DA563F}" dt="2024-06-13T18:36:42.726" v="1481" actId="1076"/>
          <ac:picMkLst>
            <pc:docMk/>
            <pc:sldMk cId="2254877649" sldId="778"/>
            <ac:picMk id="8" creationId="{DE9F5529-CFFA-2AD1-AD79-1B181D25FA2D}"/>
          </ac:picMkLst>
        </pc:picChg>
        <pc:picChg chg="add del mod">
          <ac:chgData name="Julien SAINT-LEGER" userId="3546d927-6832-43b7-8a71-48d5a91f41f7" providerId="ADAL" clId="{C08672B0-4347-B547-9BC5-EC5A70DA563F}" dt="2024-06-13T18:35:33.440" v="1370" actId="478"/>
          <ac:picMkLst>
            <pc:docMk/>
            <pc:sldMk cId="2254877649" sldId="778"/>
            <ac:picMk id="9" creationId="{C6BD3176-299D-9CD2-57CE-A0445352EA1E}"/>
          </ac:picMkLst>
        </pc:picChg>
      </pc:sldChg>
      <pc:sldChg chg="new del">
        <pc:chgData name="Julien SAINT-LEGER" userId="3546d927-6832-43b7-8a71-48d5a91f41f7" providerId="ADAL" clId="{C08672B0-4347-B547-9BC5-EC5A70DA563F}" dt="2024-06-13T18:27:01.954" v="1197" actId="2696"/>
        <pc:sldMkLst>
          <pc:docMk/>
          <pc:sldMk cId="4150287017" sldId="778"/>
        </pc:sldMkLst>
      </pc:sldChg>
      <pc:sldChg chg="addSp delSp modSp add mod">
        <pc:chgData name="Julien SAINT-LEGER" userId="3546d927-6832-43b7-8a71-48d5a91f41f7" providerId="ADAL" clId="{C08672B0-4347-B547-9BC5-EC5A70DA563F}" dt="2024-06-13T19:46:15.795" v="1815" actId="1076"/>
        <pc:sldMkLst>
          <pc:docMk/>
          <pc:sldMk cId="221952170" sldId="779"/>
        </pc:sldMkLst>
        <pc:spChg chg="add mod">
          <ac:chgData name="Julien SAINT-LEGER" userId="3546d927-6832-43b7-8a71-48d5a91f41f7" providerId="ADAL" clId="{C08672B0-4347-B547-9BC5-EC5A70DA563F}" dt="2024-06-13T19:46:13.912" v="1814" actId="14100"/>
          <ac:spMkLst>
            <pc:docMk/>
            <pc:sldMk cId="221952170" sldId="779"/>
            <ac:spMk id="3" creationId="{A017FCD5-E7CC-1B9D-B3DB-0B2B85FB061C}"/>
          </ac:spMkLst>
        </pc:spChg>
        <pc:spChg chg="add mod">
          <ac:chgData name="Julien SAINT-LEGER" userId="3546d927-6832-43b7-8a71-48d5a91f41f7" providerId="ADAL" clId="{C08672B0-4347-B547-9BC5-EC5A70DA563F}" dt="2024-06-13T19:46:11.562" v="1813" actId="113"/>
          <ac:spMkLst>
            <pc:docMk/>
            <pc:sldMk cId="221952170" sldId="779"/>
            <ac:spMk id="4" creationId="{5475D083-5DA6-DCBF-3F0A-8BBDB3B6AA7B}"/>
          </ac:spMkLst>
        </pc:spChg>
        <pc:picChg chg="del">
          <ac:chgData name="Julien SAINT-LEGER" userId="3546d927-6832-43b7-8a71-48d5a91f41f7" providerId="ADAL" clId="{C08672B0-4347-B547-9BC5-EC5A70DA563F}" dt="2024-06-13T18:37:25.266" v="1545" actId="478"/>
          <ac:picMkLst>
            <pc:docMk/>
            <pc:sldMk cId="221952170" sldId="779"/>
            <ac:picMk id="2" creationId="{6F934410-FDBA-C909-5733-993CDCF7D9DA}"/>
          </ac:picMkLst>
        </pc:picChg>
        <pc:picChg chg="del mod">
          <ac:chgData name="Julien SAINT-LEGER" userId="3546d927-6832-43b7-8a71-48d5a91f41f7" providerId="ADAL" clId="{C08672B0-4347-B547-9BC5-EC5A70DA563F}" dt="2024-06-13T18:37:37.991" v="1550" actId="478"/>
          <ac:picMkLst>
            <pc:docMk/>
            <pc:sldMk cId="221952170" sldId="779"/>
            <ac:picMk id="5" creationId="{6B0E788B-EACB-3371-2531-38D4B0D59BC2}"/>
          </ac:picMkLst>
        </pc:picChg>
        <pc:picChg chg="mod">
          <ac:chgData name="Julien SAINT-LEGER" userId="3546d927-6832-43b7-8a71-48d5a91f41f7" providerId="ADAL" clId="{C08672B0-4347-B547-9BC5-EC5A70DA563F}" dt="2024-06-13T18:38:02.443" v="1562" actId="1076"/>
          <ac:picMkLst>
            <pc:docMk/>
            <pc:sldMk cId="221952170" sldId="779"/>
            <ac:picMk id="7" creationId="{50B780A7-8BD6-D9A8-91C9-56F6BF120387}"/>
          </ac:picMkLst>
        </pc:picChg>
        <pc:picChg chg="del mod">
          <ac:chgData name="Julien SAINT-LEGER" userId="3546d927-6832-43b7-8a71-48d5a91f41f7" providerId="ADAL" clId="{C08672B0-4347-B547-9BC5-EC5A70DA563F}" dt="2024-06-13T18:37:40.421" v="1552" actId="478"/>
          <ac:picMkLst>
            <pc:docMk/>
            <pc:sldMk cId="221952170" sldId="779"/>
            <ac:picMk id="8" creationId="{DE9F5529-CFFA-2AD1-AD79-1B181D25FA2D}"/>
          </ac:picMkLst>
        </pc:picChg>
        <pc:picChg chg="mod">
          <ac:chgData name="Julien SAINT-LEGER" userId="3546d927-6832-43b7-8a71-48d5a91f41f7" providerId="ADAL" clId="{C08672B0-4347-B547-9BC5-EC5A70DA563F}" dt="2024-06-13T19:46:15.795" v="1815" actId="1076"/>
          <ac:picMkLst>
            <pc:docMk/>
            <pc:sldMk cId="221952170" sldId="779"/>
            <ac:picMk id="9" creationId="{C6BD3176-299D-9CD2-57CE-A0445352EA1E}"/>
          </ac:picMkLst>
        </pc:picChg>
      </pc:sldChg>
      <pc:sldChg chg="addSp delSp modSp add mod ord">
        <pc:chgData name="Julien SAINT-LEGER" userId="3546d927-6832-43b7-8a71-48d5a91f41f7" providerId="ADAL" clId="{C08672B0-4347-B547-9BC5-EC5A70DA563F}" dt="2024-06-13T18:40:09.223" v="1711" actId="20578"/>
        <pc:sldMkLst>
          <pc:docMk/>
          <pc:sldMk cId="3678049097" sldId="780"/>
        </pc:sldMkLst>
        <pc:spChg chg="del">
          <ac:chgData name="Julien SAINT-LEGER" userId="3546d927-6832-43b7-8a71-48d5a91f41f7" providerId="ADAL" clId="{C08672B0-4347-B547-9BC5-EC5A70DA563F}" dt="2024-06-13T18:39:09.124" v="1691" actId="478"/>
          <ac:spMkLst>
            <pc:docMk/>
            <pc:sldMk cId="3678049097" sldId="780"/>
            <ac:spMk id="11" creationId="{2508B42D-5B4A-877D-DE4D-4DD20F7CAC36}"/>
          </ac:spMkLst>
        </pc:spChg>
        <pc:spChg chg="del">
          <ac:chgData name="Julien SAINT-LEGER" userId="3546d927-6832-43b7-8a71-48d5a91f41f7" providerId="ADAL" clId="{C08672B0-4347-B547-9BC5-EC5A70DA563F}" dt="2024-06-13T18:39:12.184" v="1692" actId="478"/>
          <ac:spMkLst>
            <pc:docMk/>
            <pc:sldMk cId="3678049097" sldId="780"/>
            <ac:spMk id="12" creationId="{39367D0C-E189-DA32-4094-75AA64949094}"/>
          </ac:spMkLst>
        </pc:spChg>
        <pc:spChg chg="del">
          <ac:chgData name="Julien SAINT-LEGER" userId="3546d927-6832-43b7-8a71-48d5a91f41f7" providerId="ADAL" clId="{C08672B0-4347-B547-9BC5-EC5A70DA563F}" dt="2024-06-13T18:39:14.258" v="1694" actId="478"/>
          <ac:spMkLst>
            <pc:docMk/>
            <pc:sldMk cId="3678049097" sldId="780"/>
            <ac:spMk id="13" creationId="{0AD168FE-75BD-F1F4-D6CF-455D9498829D}"/>
          </ac:spMkLst>
        </pc:spChg>
        <pc:graphicFrameChg chg="mod">
          <ac:chgData name="Julien SAINT-LEGER" userId="3546d927-6832-43b7-8a71-48d5a91f41f7" providerId="ADAL" clId="{C08672B0-4347-B547-9BC5-EC5A70DA563F}" dt="2024-06-13T18:39:27.796" v="1704" actId="20577"/>
          <ac:graphicFrameMkLst>
            <pc:docMk/>
            <pc:sldMk cId="3678049097" sldId="780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C08672B0-4347-B547-9BC5-EC5A70DA563F}" dt="2024-06-13T18:39:04.479" v="1689" actId="478"/>
          <ac:picMkLst>
            <pc:docMk/>
            <pc:sldMk cId="3678049097" sldId="780"/>
            <ac:picMk id="2" creationId="{6F934410-FDBA-C909-5733-993CDCF7D9DA}"/>
          </ac:picMkLst>
        </pc:picChg>
        <pc:picChg chg="add mod">
          <ac:chgData name="Julien SAINT-LEGER" userId="3546d927-6832-43b7-8a71-48d5a91f41f7" providerId="ADAL" clId="{C08672B0-4347-B547-9BC5-EC5A70DA563F}" dt="2024-06-13T18:40:06.838" v="1710" actId="1076"/>
          <ac:picMkLst>
            <pc:docMk/>
            <pc:sldMk cId="3678049097" sldId="780"/>
            <ac:picMk id="3" creationId="{86A05A38-8A07-58D6-3C57-00DD0B58251A}"/>
          </ac:picMkLst>
        </pc:picChg>
        <pc:picChg chg="del">
          <ac:chgData name="Julien SAINT-LEGER" userId="3546d927-6832-43b7-8a71-48d5a91f41f7" providerId="ADAL" clId="{C08672B0-4347-B547-9BC5-EC5A70DA563F}" dt="2024-06-13T18:39:06.510" v="1690" actId="478"/>
          <ac:picMkLst>
            <pc:docMk/>
            <pc:sldMk cId="3678049097" sldId="780"/>
            <ac:picMk id="5" creationId="{6B0E788B-EACB-3371-2531-38D4B0D59BC2}"/>
          </ac:picMkLst>
        </pc:picChg>
        <pc:picChg chg="del">
          <ac:chgData name="Julien SAINT-LEGER" userId="3546d927-6832-43b7-8a71-48d5a91f41f7" providerId="ADAL" clId="{C08672B0-4347-B547-9BC5-EC5A70DA563F}" dt="2024-06-13T18:39:12.927" v="1693" actId="478"/>
          <ac:picMkLst>
            <pc:docMk/>
            <pc:sldMk cId="3678049097" sldId="780"/>
            <ac:picMk id="8" creationId="{DE9F5529-CFFA-2AD1-AD79-1B181D25FA2D}"/>
          </ac:picMkLst>
        </pc:picChg>
      </pc:sldChg>
      <pc:sldChg chg="addSp delSp modSp add mod ord">
        <pc:chgData name="Julien SAINT-LEGER" userId="3546d927-6832-43b7-8a71-48d5a91f41f7" providerId="ADAL" clId="{C08672B0-4347-B547-9BC5-EC5A70DA563F}" dt="2024-06-14T12:15:17.109" v="2955" actId="478"/>
        <pc:sldMkLst>
          <pc:docMk/>
          <pc:sldMk cId="2439162312" sldId="781"/>
        </pc:sldMkLst>
        <pc:spChg chg="add del mod">
          <ac:chgData name="Julien SAINT-LEGER" userId="3546d927-6832-43b7-8a71-48d5a91f41f7" providerId="ADAL" clId="{C08672B0-4347-B547-9BC5-EC5A70DA563F}" dt="2024-06-14T12:14:39.907" v="2926" actId="478"/>
          <ac:spMkLst>
            <pc:docMk/>
            <pc:sldMk cId="2439162312" sldId="781"/>
            <ac:spMk id="5" creationId="{7DEF5111-FF83-10C8-C609-26DB11519DFB}"/>
          </ac:spMkLst>
        </pc:spChg>
        <pc:spChg chg="add del mod">
          <ac:chgData name="Julien SAINT-LEGER" userId="3546d927-6832-43b7-8a71-48d5a91f41f7" providerId="ADAL" clId="{C08672B0-4347-B547-9BC5-EC5A70DA563F}" dt="2024-06-14T12:15:17.109" v="2955" actId="478"/>
          <ac:spMkLst>
            <pc:docMk/>
            <pc:sldMk cId="2439162312" sldId="781"/>
            <ac:spMk id="8" creationId="{383C565B-CDE3-5208-2559-52D1FDD07ABD}"/>
          </ac:spMkLst>
        </pc:spChg>
        <pc:spChg chg="add mod">
          <ac:chgData name="Julien SAINT-LEGER" userId="3546d927-6832-43b7-8a71-48d5a91f41f7" providerId="ADAL" clId="{C08672B0-4347-B547-9BC5-EC5A70DA563F}" dt="2024-06-13T19:45:56.195" v="1811" actId="1076"/>
          <ac:spMkLst>
            <pc:docMk/>
            <pc:sldMk cId="2439162312" sldId="781"/>
            <ac:spMk id="11" creationId="{B0243E05-9063-1741-8FF0-9D0BBB1B54BF}"/>
          </ac:spMkLst>
        </pc:spChg>
        <pc:picChg chg="add mod">
          <ac:chgData name="Julien SAINT-LEGER" userId="3546d927-6832-43b7-8a71-48d5a91f41f7" providerId="ADAL" clId="{C08672B0-4347-B547-9BC5-EC5A70DA563F}" dt="2024-06-13T18:39:59.385" v="1706"/>
          <ac:picMkLst>
            <pc:docMk/>
            <pc:sldMk cId="2439162312" sldId="781"/>
            <ac:picMk id="2" creationId="{7164F122-1C95-E05E-5937-EF8BF570A440}"/>
          </ac:picMkLst>
        </pc:picChg>
        <pc:picChg chg="add mod">
          <ac:chgData name="Julien SAINT-LEGER" userId="3546d927-6832-43b7-8a71-48d5a91f41f7" providerId="ADAL" clId="{C08672B0-4347-B547-9BC5-EC5A70DA563F}" dt="2024-06-14T12:05:17.030" v="2866" actId="1076"/>
          <ac:picMkLst>
            <pc:docMk/>
            <pc:sldMk cId="2439162312" sldId="781"/>
            <ac:picMk id="2" creationId="{97ABD186-A537-4368-A215-465DD4A02737}"/>
          </ac:picMkLst>
        </pc:picChg>
        <pc:picChg chg="add mod modCrop">
          <ac:chgData name="Julien SAINT-LEGER" userId="3546d927-6832-43b7-8a71-48d5a91f41f7" providerId="ADAL" clId="{C08672B0-4347-B547-9BC5-EC5A70DA563F}" dt="2024-06-14T12:05:48.678" v="2875" actId="1076"/>
          <ac:picMkLst>
            <pc:docMk/>
            <pc:sldMk cId="2439162312" sldId="781"/>
            <ac:picMk id="3" creationId="{F666CF8E-F9D5-CE30-0539-E46380521711}"/>
          </ac:picMkLst>
        </pc:picChg>
        <pc:picChg chg="add mod modCrop">
          <ac:chgData name="Julien SAINT-LEGER" userId="3546d927-6832-43b7-8a71-48d5a91f41f7" providerId="ADAL" clId="{C08672B0-4347-B547-9BC5-EC5A70DA563F}" dt="2024-06-14T12:14:31.237" v="2922" actId="1076"/>
          <ac:picMkLst>
            <pc:docMk/>
            <pc:sldMk cId="2439162312" sldId="781"/>
            <ac:picMk id="4" creationId="{C925F89B-8DA8-0AFA-4220-F77492621CE4}"/>
          </ac:picMkLst>
        </pc:picChg>
        <pc:picChg chg="add mod modCrop">
          <ac:chgData name="Julien SAINT-LEGER" userId="3546d927-6832-43b7-8a71-48d5a91f41f7" providerId="ADAL" clId="{C08672B0-4347-B547-9BC5-EC5A70DA563F}" dt="2024-06-14T12:14:31.237" v="2922" actId="1076"/>
          <ac:picMkLst>
            <pc:docMk/>
            <pc:sldMk cId="2439162312" sldId="781"/>
            <ac:picMk id="7" creationId="{6A2D67C3-0A07-928D-BBB5-1265BB7CC59B}"/>
          </ac:picMkLst>
        </pc:picChg>
        <pc:picChg chg="add mod modCrop">
          <ac:chgData name="Julien SAINT-LEGER" userId="3546d927-6832-43b7-8a71-48d5a91f41f7" providerId="ADAL" clId="{C08672B0-4347-B547-9BC5-EC5A70DA563F}" dt="2024-06-14T12:14:31.237" v="2922" actId="1076"/>
          <ac:picMkLst>
            <pc:docMk/>
            <pc:sldMk cId="2439162312" sldId="781"/>
            <ac:picMk id="9" creationId="{ECE9B1D1-DF1F-F075-1E6B-FA948D21D5F7}"/>
          </ac:picMkLst>
        </pc:picChg>
        <pc:picChg chg="add del mod">
          <ac:chgData name="Julien SAINT-LEGER" userId="3546d927-6832-43b7-8a71-48d5a91f41f7" providerId="ADAL" clId="{C08672B0-4347-B547-9BC5-EC5A70DA563F}" dt="2024-06-14T09:45:35.576" v="2162" actId="478"/>
          <ac:picMkLst>
            <pc:docMk/>
            <pc:sldMk cId="2439162312" sldId="781"/>
            <ac:picMk id="3074" creationId="{B96C4869-8F5F-9274-962C-EBD3BC3BDCB6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4T12:17:27.351" v="2993" actId="14100"/>
        <pc:sldMkLst>
          <pc:docMk/>
          <pc:sldMk cId="3501753509" sldId="782"/>
        </pc:sldMkLst>
        <pc:spChg chg="add del mod">
          <ac:chgData name="Julien SAINT-LEGER" userId="3546d927-6832-43b7-8a71-48d5a91f41f7" providerId="ADAL" clId="{C08672B0-4347-B547-9BC5-EC5A70DA563F}" dt="2024-06-14T09:48:40.837" v="2169" actId="478"/>
          <ac:spMkLst>
            <pc:docMk/>
            <pc:sldMk cId="3501753509" sldId="782"/>
            <ac:spMk id="2" creationId="{6F0B78C2-0EE4-6889-2620-0CE1FA5F636D}"/>
          </ac:spMkLst>
        </pc:spChg>
        <pc:spChg chg="add mod">
          <ac:chgData name="Julien SAINT-LEGER" userId="3546d927-6832-43b7-8a71-48d5a91f41f7" providerId="ADAL" clId="{C08672B0-4347-B547-9BC5-EC5A70DA563F}" dt="2024-06-14T12:17:24.867" v="2992" actId="1076"/>
          <ac:spMkLst>
            <pc:docMk/>
            <pc:sldMk cId="3501753509" sldId="782"/>
            <ac:spMk id="5" creationId="{B41F56FD-76A3-4B50-B4C7-DD1F2BA1737B}"/>
          </ac:spMkLst>
        </pc:spChg>
        <pc:spChg chg="add mod">
          <ac:chgData name="Julien SAINT-LEGER" userId="3546d927-6832-43b7-8a71-48d5a91f41f7" providerId="ADAL" clId="{C08672B0-4347-B547-9BC5-EC5A70DA563F}" dt="2024-06-14T12:17:09.851" v="2986" actId="1076"/>
          <ac:spMkLst>
            <pc:docMk/>
            <pc:sldMk cId="3501753509" sldId="782"/>
            <ac:spMk id="7" creationId="{B5C33459-C506-392D-C17C-5D94612126C8}"/>
          </ac:spMkLst>
        </pc:spChg>
        <pc:spChg chg="mod">
          <ac:chgData name="Julien SAINT-LEGER" userId="3546d927-6832-43b7-8a71-48d5a91f41f7" providerId="ADAL" clId="{C08672B0-4347-B547-9BC5-EC5A70DA563F}" dt="2024-06-13T19:47:37.677" v="1842" actId="20577"/>
          <ac:spMkLst>
            <pc:docMk/>
            <pc:sldMk cId="3501753509" sldId="782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9:47:32.529" v="1839"/>
          <ac:graphicFrameMkLst>
            <pc:docMk/>
            <pc:sldMk cId="3501753509" sldId="782"/>
            <ac:graphicFrameMk id="19" creationId="{AB6DB458-D0D6-4C68-AA1E-716B7959A10B}"/>
          </ac:graphicFrameMkLst>
        </pc:graphicFrameChg>
        <pc:picChg chg="add mod">
          <ac:chgData name="Julien SAINT-LEGER" userId="3546d927-6832-43b7-8a71-48d5a91f41f7" providerId="ADAL" clId="{C08672B0-4347-B547-9BC5-EC5A70DA563F}" dt="2024-06-14T12:17:12.751" v="2987" actId="1076"/>
          <ac:picMkLst>
            <pc:docMk/>
            <pc:sldMk cId="3501753509" sldId="782"/>
            <ac:picMk id="3" creationId="{45BEFDA2-8723-4363-FFC8-E5B6108A9944}"/>
          </ac:picMkLst>
        </pc:picChg>
        <pc:picChg chg="del">
          <ac:chgData name="Julien SAINT-LEGER" userId="3546d927-6832-43b7-8a71-48d5a91f41f7" providerId="ADAL" clId="{C08672B0-4347-B547-9BC5-EC5A70DA563F}" dt="2024-06-13T19:47:35.048" v="1840" actId="478"/>
          <ac:picMkLst>
            <pc:docMk/>
            <pc:sldMk cId="3501753509" sldId="782"/>
            <ac:picMk id="3" creationId="{86A05A38-8A07-58D6-3C57-00DD0B58251A}"/>
          </ac:picMkLst>
        </pc:picChg>
        <pc:picChg chg="add mod modCrop">
          <ac:chgData name="Julien SAINT-LEGER" userId="3546d927-6832-43b7-8a71-48d5a91f41f7" providerId="ADAL" clId="{C08672B0-4347-B547-9BC5-EC5A70DA563F}" dt="2024-06-14T12:17:27.351" v="2993" actId="14100"/>
          <ac:picMkLst>
            <pc:docMk/>
            <pc:sldMk cId="3501753509" sldId="782"/>
            <ac:picMk id="4" creationId="{3761A04D-3ADC-EA40-F715-CBC9B22FB117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4T09:58:16.718" v="2838" actId="20577"/>
        <pc:sldMkLst>
          <pc:docMk/>
          <pc:sldMk cId="107847688" sldId="783"/>
        </pc:sldMkLst>
        <pc:spChg chg="del">
          <ac:chgData name="Julien SAINT-LEGER" userId="3546d927-6832-43b7-8a71-48d5a91f41f7" providerId="ADAL" clId="{C08672B0-4347-B547-9BC5-EC5A70DA563F}" dt="2024-06-13T19:49:08.861" v="1943" actId="478"/>
          <ac:spMkLst>
            <pc:docMk/>
            <pc:sldMk cId="107847688" sldId="783"/>
            <ac:spMk id="2" creationId="{6F0B78C2-0EE4-6889-2620-0CE1FA5F636D}"/>
          </ac:spMkLst>
        </pc:spChg>
        <pc:spChg chg="add mod">
          <ac:chgData name="Julien SAINT-LEGER" userId="3546d927-6832-43b7-8a71-48d5a91f41f7" providerId="ADAL" clId="{C08672B0-4347-B547-9BC5-EC5A70DA563F}" dt="2024-06-14T09:54:08.774" v="2631" actId="20577"/>
          <ac:spMkLst>
            <pc:docMk/>
            <pc:sldMk cId="107847688" sldId="783"/>
            <ac:spMk id="2" creationId="{8AF0356C-9827-EF52-4348-D460828DF1ED}"/>
          </ac:spMkLst>
        </pc:spChg>
        <pc:spChg chg="add mod">
          <ac:chgData name="Julien SAINT-LEGER" userId="3546d927-6832-43b7-8a71-48d5a91f41f7" providerId="ADAL" clId="{C08672B0-4347-B547-9BC5-EC5A70DA563F}" dt="2024-06-14T09:52:48.297" v="2471" actId="1076"/>
          <ac:spMkLst>
            <pc:docMk/>
            <pc:sldMk cId="107847688" sldId="783"/>
            <ac:spMk id="3" creationId="{287C4373-B924-04D1-C137-90971C229CF1}"/>
          </ac:spMkLst>
        </pc:spChg>
        <pc:spChg chg="add mod">
          <ac:chgData name="Julien SAINT-LEGER" userId="3546d927-6832-43b7-8a71-48d5a91f41f7" providerId="ADAL" clId="{C08672B0-4347-B547-9BC5-EC5A70DA563F}" dt="2024-06-14T09:53:04.346" v="2502" actId="20577"/>
          <ac:spMkLst>
            <pc:docMk/>
            <pc:sldMk cId="107847688" sldId="783"/>
            <ac:spMk id="4" creationId="{D884DBDE-0A1E-F963-133F-BD062E99BEF7}"/>
          </ac:spMkLst>
        </pc:spChg>
        <pc:spChg chg="add mod">
          <ac:chgData name="Julien SAINT-LEGER" userId="3546d927-6832-43b7-8a71-48d5a91f41f7" providerId="ADAL" clId="{C08672B0-4347-B547-9BC5-EC5A70DA563F}" dt="2024-06-14T09:53:13.437" v="2517" actId="20577"/>
          <ac:spMkLst>
            <pc:docMk/>
            <pc:sldMk cId="107847688" sldId="783"/>
            <ac:spMk id="5" creationId="{73C60743-52C5-ACD6-5FAC-B1CA02A0D6B3}"/>
          </ac:spMkLst>
        </pc:spChg>
        <pc:spChg chg="add mod">
          <ac:chgData name="Julien SAINT-LEGER" userId="3546d927-6832-43b7-8a71-48d5a91f41f7" providerId="ADAL" clId="{C08672B0-4347-B547-9BC5-EC5A70DA563F}" dt="2024-06-14T09:57:23.103" v="2796" actId="20577"/>
          <ac:spMkLst>
            <pc:docMk/>
            <pc:sldMk cId="107847688" sldId="783"/>
            <ac:spMk id="7" creationId="{A27A8CF9-0CF8-74DC-9768-9430E2210146}"/>
          </ac:spMkLst>
        </pc:spChg>
        <pc:spChg chg="add mod">
          <ac:chgData name="Julien SAINT-LEGER" userId="3546d927-6832-43b7-8a71-48d5a91f41f7" providerId="ADAL" clId="{C08672B0-4347-B547-9BC5-EC5A70DA563F}" dt="2024-06-14T09:58:16.718" v="2838" actId="20577"/>
          <ac:spMkLst>
            <pc:docMk/>
            <pc:sldMk cId="107847688" sldId="783"/>
            <ac:spMk id="8" creationId="{332EB76E-9BBA-B483-057C-01BF31F7E4D0}"/>
          </ac:spMkLst>
        </pc:spChg>
        <pc:spChg chg="mod">
          <ac:chgData name="Julien SAINT-LEGER" userId="3546d927-6832-43b7-8a71-48d5a91f41f7" providerId="ADAL" clId="{C08672B0-4347-B547-9BC5-EC5A70DA563F}" dt="2024-06-13T19:49:11.345" v="1945" actId="20577"/>
          <ac:spMkLst>
            <pc:docMk/>
            <pc:sldMk cId="107847688" sldId="783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C08672B0-4347-B547-9BC5-EC5A70DA563F}" dt="2024-06-13T19:49:06.769" v="1942" actId="20577"/>
          <ac:graphicFrameMkLst>
            <pc:docMk/>
            <pc:sldMk cId="107847688" sldId="783"/>
            <ac:graphicFrameMk id="19" creationId="{AB6DB458-D0D6-4C68-AA1E-716B7959A10B}"/>
          </ac:graphicFrameMkLst>
        </pc:graphicFrameChg>
      </pc:sldChg>
      <pc:sldChg chg="new del">
        <pc:chgData name="Julien SAINT-LEGER" userId="3546d927-6832-43b7-8a71-48d5a91f41f7" providerId="ADAL" clId="{C08672B0-4347-B547-9BC5-EC5A70DA563F}" dt="2024-06-14T12:42:22.518" v="3058" actId="680"/>
        <pc:sldMkLst>
          <pc:docMk/>
          <pc:sldMk cId="3593550794" sldId="784"/>
        </pc:sldMkLst>
      </pc:sldChg>
      <pc:sldChg chg="addSp delSp modSp add mod">
        <pc:chgData name="Julien SAINT-LEGER" userId="3546d927-6832-43b7-8a71-48d5a91f41f7" providerId="ADAL" clId="{C08672B0-4347-B547-9BC5-EC5A70DA563F}" dt="2024-06-14T12:44:22.134" v="3083" actId="14100"/>
        <pc:sldMkLst>
          <pc:docMk/>
          <pc:sldMk cId="4283096273" sldId="784"/>
        </pc:sldMkLst>
        <pc:spChg chg="del">
          <ac:chgData name="Julien SAINT-LEGER" userId="3546d927-6832-43b7-8a71-48d5a91f41f7" providerId="ADAL" clId="{C08672B0-4347-B547-9BC5-EC5A70DA563F}" dt="2024-06-14T12:42:47.245" v="3068" actId="478"/>
          <ac:spMkLst>
            <pc:docMk/>
            <pc:sldMk cId="4283096273" sldId="784"/>
            <ac:spMk id="7" creationId="{73A906FC-42EA-BB44-5B3F-FA1E6FDDE24E}"/>
          </ac:spMkLst>
        </pc:spChg>
        <pc:spChg chg="del mod">
          <ac:chgData name="Julien SAINT-LEGER" userId="3546d927-6832-43b7-8a71-48d5a91f41f7" providerId="ADAL" clId="{C08672B0-4347-B547-9BC5-EC5A70DA563F}" dt="2024-06-14T12:42:44.878" v="3066" actId="478"/>
          <ac:spMkLst>
            <pc:docMk/>
            <pc:sldMk cId="4283096273" sldId="784"/>
            <ac:spMk id="9" creationId="{3314C030-8241-54DF-7684-922B040EFBD1}"/>
          </ac:spMkLst>
        </pc:spChg>
        <pc:spChg chg="del">
          <ac:chgData name="Julien SAINT-LEGER" userId="3546d927-6832-43b7-8a71-48d5a91f41f7" providerId="ADAL" clId="{C08672B0-4347-B547-9BC5-EC5A70DA563F}" dt="2024-06-14T12:42:49.718" v="3069" actId="478"/>
          <ac:spMkLst>
            <pc:docMk/>
            <pc:sldMk cId="4283096273" sldId="784"/>
            <ac:spMk id="12" creationId="{E55B599D-F348-50CE-488E-04A3B683CBBE}"/>
          </ac:spMkLst>
        </pc:spChg>
        <pc:graphicFrameChg chg="mod">
          <ac:chgData name="Julien SAINT-LEGER" userId="3546d927-6832-43b7-8a71-48d5a91f41f7" providerId="ADAL" clId="{C08672B0-4347-B547-9BC5-EC5A70DA563F}" dt="2024-06-14T12:42:40.275" v="3063" actId="20577"/>
          <ac:graphicFrameMkLst>
            <pc:docMk/>
            <pc:sldMk cId="4283096273" sldId="784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C08672B0-4347-B547-9BC5-EC5A70DA563F}" dt="2024-06-14T12:42:37.986" v="3060" actId="478"/>
          <ac:picMkLst>
            <pc:docMk/>
            <pc:sldMk cId="4283096273" sldId="784"/>
            <ac:picMk id="2" creationId="{788A640E-1241-C1FF-395F-283C62F7C590}"/>
          </ac:picMkLst>
        </pc:picChg>
        <pc:picChg chg="del">
          <ac:chgData name="Julien SAINT-LEGER" userId="3546d927-6832-43b7-8a71-48d5a91f41f7" providerId="ADAL" clId="{C08672B0-4347-B547-9BC5-EC5A70DA563F}" dt="2024-06-14T12:42:40.885" v="3064" actId="478"/>
          <ac:picMkLst>
            <pc:docMk/>
            <pc:sldMk cId="4283096273" sldId="784"/>
            <ac:picMk id="3" creationId="{D8B85B58-ED36-D87A-DDF3-61210145FE99}"/>
          </ac:picMkLst>
        </pc:picChg>
        <pc:picChg chg="add mod">
          <ac:chgData name="Julien SAINT-LEGER" userId="3546d927-6832-43b7-8a71-48d5a91f41f7" providerId="ADAL" clId="{C08672B0-4347-B547-9BC5-EC5A70DA563F}" dt="2024-06-14T12:44:22.134" v="3083" actId="14100"/>
          <ac:picMkLst>
            <pc:docMk/>
            <pc:sldMk cId="4283096273" sldId="784"/>
            <ac:picMk id="4" creationId="{C9BEF951-458A-C211-29D7-046379E7BEDC}"/>
          </ac:picMkLst>
        </pc:picChg>
        <pc:picChg chg="del">
          <ac:chgData name="Julien SAINT-LEGER" userId="3546d927-6832-43b7-8a71-48d5a91f41f7" providerId="ADAL" clId="{C08672B0-4347-B547-9BC5-EC5A70DA563F}" dt="2024-06-14T12:42:46.142" v="3067" actId="478"/>
          <ac:picMkLst>
            <pc:docMk/>
            <pc:sldMk cId="4283096273" sldId="784"/>
            <ac:picMk id="11" creationId="{CB863323-CEB2-EBDF-D8A0-27F373184C8D}"/>
          </ac:picMkLst>
        </pc:picChg>
      </pc:sldChg>
      <pc:sldChg chg="addSp delSp modSp add mod">
        <pc:chgData name="Julien SAINT-LEGER" userId="3546d927-6832-43b7-8a71-48d5a91f41f7" providerId="ADAL" clId="{C08672B0-4347-B547-9BC5-EC5A70DA563F}" dt="2024-06-14T12:43:19.284" v="3079" actId="1076"/>
        <pc:sldMkLst>
          <pc:docMk/>
          <pc:sldMk cId="2409311432" sldId="785"/>
        </pc:sldMkLst>
        <pc:spChg chg="del">
          <ac:chgData name="Julien SAINT-LEGER" userId="3546d927-6832-43b7-8a71-48d5a91f41f7" providerId="ADAL" clId="{C08672B0-4347-B547-9BC5-EC5A70DA563F}" dt="2024-06-14T12:43:03.512" v="3074" actId="478"/>
          <ac:spMkLst>
            <pc:docMk/>
            <pc:sldMk cId="2409311432" sldId="785"/>
            <ac:spMk id="8" creationId="{B233E75A-100A-FCB1-149E-CADEF03336F2}"/>
          </ac:spMkLst>
        </pc:spChg>
        <pc:picChg chg="add mod">
          <ac:chgData name="Julien SAINT-LEGER" userId="3546d927-6832-43b7-8a71-48d5a91f41f7" providerId="ADAL" clId="{C08672B0-4347-B547-9BC5-EC5A70DA563F}" dt="2024-06-14T12:43:19.284" v="3079" actId="1076"/>
          <ac:picMkLst>
            <pc:docMk/>
            <pc:sldMk cId="2409311432" sldId="785"/>
            <ac:picMk id="2" creationId="{77D87692-9A78-907A-899C-0560DB99027E}"/>
          </ac:picMkLst>
        </pc:picChg>
        <pc:picChg chg="del">
          <ac:chgData name="Julien SAINT-LEGER" userId="3546d927-6832-43b7-8a71-48d5a91f41f7" providerId="ADAL" clId="{C08672B0-4347-B547-9BC5-EC5A70DA563F}" dt="2024-06-14T12:43:02.138" v="3072" actId="478"/>
          <ac:picMkLst>
            <pc:docMk/>
            <pc:sldMk cId="2409311432" sldId="785"/>
            <ac:picMk id="4" creationId="{2923951C-910B-C0B0-BF70-6C19DD0BAF19}"/>
          </ac:picMkLst>
        </pc:picChg>
        <pc:picChg chg="del">
          <ac:chgData name="Julien SAINT-LEGER" userId="3546d927-6832-43b7-8a71-48d5a91f41f7" providerId="ADAL" clId="{C08672B0-4347-B547-9BC5-EC5A70DA563F}" dt="2024-06-14T12:43:02.841" v="3073" actId="478"/>
          <ac:picMkLst>
            <pc:docMk/>
            <pc:sldMk cId="2409311432" sldId="785"/>
            <ac:picMk id="5" creationId="{E1EA8810-98AB-E6C3-2393-C87EC0AE50C9}"/>
          </ac:picMkLst>
        </pc:picChg>
        <pc:picChg chg="del">
          <ac:chgData name="Julien SAINT-LEGER" userId="3546d927-6832-43b7-8a71-48d5a91f41f7" providerId="ADAL" clId="{C08672B0-4347-B547-9BC5-EC5A70DA563F}" dt="2024-06-14T12:43:01.485" v="3071" actId="478"/>
          <ac:picMkLst>
            <pc:docMk/>
            <pc:sldMk cId="2409311432" sldId="785"/>
            <ac:picMk id="7" creationId="{44E97E02-BF0B-6A37-57DD-9164762A70D3}"/>
          </ac:picMkLst>
        </pc:picChg>
      </pc:sldChg>
    </pc:docChg>
  </pc:docChgLst>
  <pc:docChgLst>
    <pc:chgData name="Jingwen ZHANG" userId="S::jingwen.zhang@ensea.fr::3873191a-eafd-4081-87d9-85ed461001af" providerId="AD" clId="Web-{DCCE2373-86BE-7341-8B83-40EE2161608E}"/>
    <pc:docChg chg="modSld">
      <pc:chgData name="Jingwen ZHANG" userId="S::jingwen.zhang@ensea.fr::3873191a-eafd-4081-87d9-85ed461001af" providerId="AD" clId="Web-{DCCE2373-86BE-7341-8B83-40EE2161608E}" dt="2024-06-13T20:05:35.227" v="119" actId="20577"/>
      <pc:docMkLst>
        <pc:docMk/>
      </pc:docMkLst>
      <pc:sldChg chg="modSp">
        <pc:chgData name="Jingwen ZHANG" userId="S::jingwen.zhang@ensea.fr::3873191a-eafd-4081-87d9-85ed461001af" providerId="AD" clId="Web-{DCCE2373-86BE-7341-8B83-40EE2161608E}" dt="2024-06-13T20:05:35.227" v="119" actId="20577"/>
        <pc:sldMkLst>
          <pc:docMk/>
          <pc:sldMk cId="2771634924" sldId="777"/>
        </pc:sldMkLst>
        <pc:spChg chg="mod">
          <ac:chgData name="Jingwen ZHANG" userId="S::jingwen.zhang@ensea.fr::3873191a-eafd-4081-87d9-85ed461001af" providerId="AD" clId="Web-{DCCE2373-86BE-7341-8B83-40EE2161608E}" dt="2024-06-13T20:05:35.227" v="119" actId="20577"/>
          <ac:spMkLst>
            <pc:docMk/>
            <pc:sldMk cId="2771634924" sldId="777"/>
            <ac:spMk id="4" creationId="{FDA1EACE-A120-7AA3-BEE8-2F60958F1731}"/>
          </ac:spMkLst>
        </pc:spChg>
      </pc:sldChg>
    </pc:docChg>
  </pc:docChgLst>
  <pc:docChgLst>
    <pc:chgData name="Jingwen ZHANG" userId="S::jingwen.zhang@ensea.fr::3873191a-eafd-4081-87d9-85ed461001af" providerId="AD" clId="Web-{FD74CBF8-36F9-4E4B-2C44-F245D1800367}"/>
    <pc:docChg chg="modSld">
      <pc:chgData name="Jingwen ZHANG" userId="S::jingwen.zhang@ensea.fr::3873191a-eafd-4081-87d9-85ed461001af" providerId="AD" clId="Web-{FD74CBF8-36F9-4E4B-2C44-F245D1800367}" dt="2024-06-14T12:20:39.235" v="30" actId="1076"/>
      <pc:docMkLst>
        <pc:docMk/>
      </pc:docMkLst>
      <pc:sldChg chg="modSp">
        <pc:chgData name="Jingwen ZHANG" userId="S::jingwen.zhang@ensea.fr::3873191a-eafd-4081-87d9-85ed461001af" providerId="AD" clId="Web-{FD74CBF8-36F9-4E4B-2C44-F245D1800367}" dt="2024-06-14T12:10:07.115" v="24" actId="20577"/>
        <pc:sldMkLst>
          <pc:docMk/>
          <pc:sldMk cId="2771634924" sldId="777"/>
        </pc:sldMkLst>
        <pc:spChg chg="mod">
          <ac:chgData name="Jingwen ZHANG" userId="S::jingwen.zhang@ensea.fr::3873191a-eafd-4081-87d9-85ed461001af" providerId="AD" clId="Web-{FD74CBF8-36F9-4E4B-2C44-F245D1800367}" dt="2024-06-14T12:10:07.115" v="24" actId="20577"/>
          <ac:spMkLst>
            <pc:docMk/>
            <pc:sldMk cId="2771634924" sldId="777"/>
            <ac:spMk id="4" creationId="{FDA1EACE-A120-7AA3-BEE8-2F60958F1731}"/>
          </ac:spMkLst>
        </pc:spChg>
      </pc:sldChg>
      <pc:sldChg chg="addSp modSp">
        <pc:chgData name="Jingwen ZHANG" userId="S::jingwen.zhang@ensea.fr::3873191a-eafd-4081-87d9-85ed461001af" providerId="AD" clId="Web-{FD74CBF8-36F9-4E4B-2C44-F245D1800367}" dt="2024-06-14T12:20:39.235" v="30" actId="1076"/>
        <pc:sldMkLst>
          <pc:docMk/>
          <pc:sldMk cId="3678049097" sldId="780"/>
        </pc:sldMkLst>
        <pc:picChg chg="mod">
          <ac:chgData name="Jingwen ZHANG" userId="S::jingwen.zhang@ensea.fr::3873191a-eafd-4081-87d9-85ed461001af" providerId="AD" clId="Web-{FD74CBF8-36F9-4E4B-2C44-F245D1800367}" dt="2024-06-14T12:20:36.376" v="29" actId="1076"/>
          <ac:picMkLst>
            <pc:docMk/>
            <pc:sldMk cId="3678049097" sldId="780"/>
            <ac:picMk id="3" creationId="{86A05A38-8A07-58D6-3C57-00DD0B58251A}"/>
          </ac:picMkLst>
        </pc:picChg>
        <pc:picChg chg="add mod">
          <ac:chgData name="Jingwen ZHANG" userId="S::jingwen.zhang@ensea.fr::3873191a-eafd-4081-87d9-85ed461001af" providerId="AD" clId="Web-{FD74CBF8-36F9-4E4B-2C44-F245D1800367}" dt="2024-06-14T12:20:39.235" v="30" actId="1076"/>
          <ac:picMkLst>
            <pc:docMk/>
            <pc:sldMk cId="3678049097" sldId="780"/>
            <ac:picMk id="14" creationId="{B66C726E-97BE-5513-98F0-16DD74EAEA63}"/>
          </ac:picMkLst>
        </pc:picChg>
      </pc:sldChg>
    </pc:docChg>
  </pc:docChgLst>
  <pc:docChgLst>
    <pc:chgData name="Julien SAINT-LEGER" userId="3546d927-6832-43b7-8a71-48d5a91f41f7" providerId="ADAL" clId="{F920C159-A8B6-4E45-8A85-FE4991A271F9}"/>
    <pc:docChg chg="undo custSel addSld delSld modSld sldOrd modSection">
      <pc:chgData name="Julien SAINT-LEGER" userId="3546d927-6832-43b7-8a71-48d5a91f41f7" providerId="ADAL" clId="{F920C159-A8B6-4E45-8A85-FE4991A271F9}" dt="2024-06-13T17:46:40.643" v="1476"/>
      <pc:docMkLst>
        <pc:docMk/>
      </pc:docMkLst>
      <pc:sldChg chg="add del">
        <pc:chgData name="Julien SAINT-LEGER" userId="3546d927-6832-43b7-8a71-48d5a91f41f7" providerId="ADAL" clId="{F920C159-A8B6-4E45-8A85-FE4991A271F9}" dt="2024-06-13T17:34:40.314" v="1161"/>
        <pc:sldMkLst>
          <pc:docMk/>
          <pc:sldMk cId="1388005374" sldId="257"/>
        </pc:sldMkLst>
      </pc:sldChg>
      <pc:sldChg chg="addSp delSp modSp mod">
        <pc:chgData name="Julien SAINT-LEGER" userId="3546d927-6832-43b7-8a71-48d5a91f41f7" providerId="ADAL" clId="{F920C159-A8B6-4E45-8A85-FE4991A271F9}" dt="2024-06-13T17:14:18.555" v="108" actId="313"/>
        <pc:sldMkLst>
          <pc:docMk/>
          <pc:sldMk cId="136300622" sldId="520"/>
        </pc:sldMkLst>
        <pc:spChg chg="mod">
          <ac:chgData name="Julien SAINT-LEGER" userId="3546d927-6832-43b7-8a71-48d5a91f41f7" providerId="ADAL" clId="{F920C159-A8B6-4E45-8A85-FE4991A271F9}" dt="2024-06-13T17:12:52.355" v="60" actId="20577"/>
          <ac:spMkLst>
            <pc:docMk/>
            <pc:sldMk cId="136300622" sldId="520"/>
            <ac:spMk id="3" creationId="{2D3BC25D-6553-40E3-A852-8DEAA4DCF4CB}"/>
          </ac:spMkLst>
        </pc:spChg>
        <pc:spChg chg="mod">
          <ac:chgData name="Julien SAINT-LEGER" userId="3546d927-6832-43b7-8a71-48d5a91f41f7" providerId="ADAL" clId="{F920C159-A8B6-4E45-8A85-FE4991A271F9}" dt="2024-06-13T17:13:33.051" v="107" actId="5793"/>
          <ac:spMkLst>
            <pc:docMk/>
            <pc:sldMk cId="136300622" sldId="520"/>
            <ac:spMk id="4" creationId="{2C8CFE2F-2C77-49F6-8225-E721E3F916B6}"/>
          </ac:spMkLst>
        </pc:spChg>
        <pc:spChg chg="mod">
          <ac:chgData name="Julien SAINT-LEGER" userId="3546d927-6832-43b7-8a71-48d5a91f41f7" providerId="ADAL" clId="{F920C159-A8B6-4E45-8A85-FE4991A271F9}" dt="2024-06-13T17:13:10.851" v="99" actId="1076"/>
          <ac:spMkLst>
            <pc:docMk/>
            <pc:sldMk cId="136300622" sldId="520"/>
            <ac:spMk id="7" creationId="{6C816306-86F6-9F40-62D5-F2DFCF931217}"/>
          </ac:spMkLst>
        </pc:spChg>
        <pc:spChg chg="mod">
          <ac:chgData name="Julien SAINT-LEGER" userId="3546d927-6832-43b7-8a71-48d5a91f41f7" providerId="ADAL" clId="{F920C159-A8B6-4E45-8A85-FE4991A271F9}" dt="2024-06-13T17:14:18.555" v="108" actId="313"/>
          <ac:spMkLst>
            <pc:docMk/>
            <pc:sldMk cId="136300622" sldId="520"/>
            <ac:spMk id="9" creationId="{00000000-0000-0000-0000-000000000000}"/>
          </ac:spMkLst>
        </pc:spChg>
        <pc:picChg chg="add mod">
          <ac:chgData name="Julien SAINT-LEGER" userId="3546d927-6832-43b7-8a71-48d5a91f41f7" providerId="ADAL" clId="{F920C159-A8B6-4E45-8A85-FE4991A271F9}" dt="2024-06-13T17:12:34.672" v="37" actId="1076"/>
          <ac:picMkLst>
            <pc:docMk/>
            <pc:sldMk cId="136300622" sldId="520"/>
            <ac:picMk id="2" creationId="{D9906F2E-2DC0-454B-DB07-D8335E4939E6}"/>
          </ac:picMkLst>
        </pc:picChg>
        <pc:picChg chg="del">
          <ac:chgData name="Julien SAINT-LEGER" userId="3546d927-6832-43b7-8a71-48d5a91f41f7" providerId="ADAL" clId="{F920C159-A8B6-4E45-8A85-FE4991A271F9}" dt="2024-06-13T17:12:28.026" v="34" actId="478"/>
          <ac:picMkLst>
            <pc:docMk/>
            <pc:sldMk cId="136300622" sldId="520"/>
            <ac:picMk id="1026" creationId="{2B3FBC31-6D47-6F29-781C-2D9B381D313E}"/>
          </ac:picMkLst>
        </pc:picChg>
      </pc:sldChg>
      <pc:sldChg chg="del">
        <pc:chgData name="Julien SAINT-LEGER" userId="3546d927-6832-43b7-8a71-48d5a91f41f7" providerId="ADAL" clId="{F920C159-A8B6-4E45-8A85-FE4991A271F9}" dt="2024-06-13T17:32:14.527" v="1132" actId="47"/>
        <pc:sldMkLst>
          <pc:docMk/>
          <pc:sldMk cId="3756163219" sldId="734"/>
        </pc:sldMkLst>
      </pc:sldChg>
      <pc:sldChg chg="addSp delSp modSp mod">
        <pc:chgData name="Julien SAINT-LEGER" userId="3546d927-6832-43b7-8a71-48d5a91f41f7" providerId="ADAL" clId="{F920C159-A8B6-4E45-8A85-FE4991A271F9}" dt="2024-06-13T17:35:25.289" v="1173" actId="1076"/>
        <pc:sldMkLst>
          <pc:docMk/>
          <pc:sldMk cId="3015388892" sldId="740"/>
        </pc:sldMkLst>
        <pc:spChg chg="add mod">
          <ac:chgData name="Julien SAINT-LEGER" userId="3546d927-6832-43b7-8a71-48d5a91f41f7" providerId="ADAL" clId="{F920C159-A8B6-4E45-8A85-FE4991A271F9}" dt="2024-06-13T17:31:42.874" v="1059" actId="1076"/>
          <ac:spMkLst>
            <pc:docMk/>
            <pc:sldMk cId="3015388892" sldId="740"/>
            <ac:spMk id="8" creationId="{27C91329-D2BB-C08A-5B21-30DDD7FCF13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" creationId="{5B3C55A8-DA03-2EA8-8668-615B7B47EE4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" creationId="{0A412EDC-1CF0-A31C-90A2-D8334A6ECE6B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" creationId="{DF3CCEFA-0A29-8DC3-1241-D8430190EC3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" creationId="{99E900A6-9B2A-B244-08CB-C0558B573AB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" creationId="{04223D43-73E6-0926-A4B2-7ED254259A0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5" creationId="{60F63FF6-8BE8-D97F-DA33-07CFCBB1756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6" creationId="{0E7205E6-0E28-1687-1A22-31ED7EE4759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7" creationId="{8DB59029-ED23-0CA6-765C-9AE02F4FD3C4}"/>
          </ac:spMkLst>
        </pc:spChg>
        <pc:spChg chg="del mod">
          <ac:chgData name="Julien SAINT-LEGER" userId="3546d927-6832-43b7-8a71-48d5a91f41f7" providerId="ADAL" clId="{F920C159-A8B6-4E45-8A85-FE4991A271F9}" dt="2024-06-13T17:31:40.890" v="1058" actId="478"/>
          <ac:spMkLst>
            <pc:docMk/>
            <pc:sldMk cId="3015388892" sldId="740"/>
            <ac:spMk id="20" creationId="{14A56920-32F5-A13E-216E-C4DA289A312A}"/>
          </ac:spMkLst>
        </pc:spChg>
        <pc:spChg chg="del mod">
          <ac:chgData name="Julien SAINT-LEGER" userId="3546d927-6832-43b7-8a71-48d5a91f41f7" providerId="ADAL" clId="{F920C159-A8B6-4E45-8A85-FE4991A271F9}" dt="2024-06-13T17:31:09.704" v="1043" actId="478"/>
          <ac:spMkLst>
            <pc:docMk/>
            <pc:sldMk cId="3015388892" sldId="740"/>
            <ac:spMk id="21" creationId="{9E994ED2-C134-DF5A-7AD7-9269C2F041DF}"/>
          </ac:spMkLst>
        </pc:spChg>
        <pc:spChg chg="del mod">
          <ac:chgData name="Julien SAINT-LEGER" userId="3546d927-6832-43b7-8a71-48d5a91f41f7" providerId="ADAL" clId="{F920C159-A8B6-4E45-8A85-FE4991A271F9}" dt="2024-06-13T17:18:10.394" v="347" actId="478"/>
          <ac:spMkLst>
            <pc:docMk/>
            <pc:sldMk cId="3015388892" sldId="740"/>
            <ac:spMk id="23" creationId="{2BD6ADA7-FB53-EF29-2DFF-00AC8437F569}"/>
          </ac:spMkLst>
        </pc:spChg>
        <pc:spChg chg="mod">
          <ac:chgData name="Julien SAINT-LEGER" userId="3546d927-6832-43b7-8a71-48d5a91f41f7" providerId="ADAL" clId="{F920C159-A8B6-4E45-8A85-FE4991A271F9}" dt="2024-06-13T17:20:33.923" v="443" actId="20577"/>
          <ac:spMkLst>
            <pc:docMk/>
            <pc:sldMk cId="3015388892" sldId="740"/>
            <ac:spMk id="26" creationId="{160ADBE6-DCE5-EFFC-3A00-83766DDD0E4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2" creationId="{379EF6CD-B12A-E982-E315-CAFC2EE992F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3" creationId="{8791887F-4F1F-0371-54B2-7F606877D0C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4" creationId="{898D8FB4-D8EB-08AA-4F8E-2F16242B226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5" creationId="{205DE38A-2ED5-D314-B86E-37D7DA945CD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6" creationId="{2F550EFE-C91D-76F0-0849-2E4FE2680D4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7" creationId="{A6138E2B-B5F7-EDC4-A78D-31129491EA4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8" creationId="{00C4D6D1-C6FC-FB4B-A0F1-73EB465BCD69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49" creationId="{066D7878-75E2-EDFC-7D4F-B950265A534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0" creationId="{2350974C-B370-E31B-3487-DFCEA287134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1" creationId="{E3CD8091-769D-67D4-6DCB-37BE2EB63A6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2" creationId="{3C2E9691-4620-378E-24F2-AFF54D0C8F5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3" creationId="{6A397E57-888D-E8FD-968F-3A5B011DB0D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4" creationId="{F914AE32-4DAD-B6B4-5825-C1A1A068B8E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5" creationId="{16B59167-F410-FB32-A44C-6F82468DFBA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6" creationId="{B4E69721-33EA-93CD-7E9C-D0AF7C96764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7" creationId="{5B05E197-14EE-E795-B40E-D530EB89290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8" creationId="{F633DDA2-E2F3-712C-3AE2-EDE9C326AE8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59" creationId="{B6712D97-898A-96E0-C688-EF00A0D5692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0" creationId="{6C736180-9609-E3B1-1A4A-A8ECF93E36F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1" creationId="{76825EBA-E248-5A53-B964-8F5FD6AE31E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2" creationId="{E01E7722-3BE3-AC33-B8D3-B0AB574C491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3" creationId="{B4336975-D682-0294-7174-6484995E8C5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4" creationId="{F038A826-5C2B-C830-C900-65ED365EDD6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5" creationId="{7F7173CB-D648-4D5F-D5F6-3434F8BD727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7" creationId="{9E8F6908-03AA-3219-2D54-7BBFD9AF45A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8" creationId="{E24AE596-D97D-BF07-311D-FD6E904C6A3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69" creationId="{532FB43F-F384-F9B2-3883-771BB1AF917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0" creationId="{CA87B283-A130-68D1-6399-41A89091811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1" creationId="{AB12E04C-A0AA-82D0-1FAC-2C3D6087CEC9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2" creationId="{65FF9FE1-AAA3-FC7A-D00F-BA1E145B1E1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3" creationId="{7E8D59AA-420A-0147-A057-3F1963CFCB2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4" creationId="{93B15E2D-7650-6FBB-34CF-2CA086B3206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6" creationId="{2D0A715B-8E34-A59D-02FC-A842760AB4F1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7" creationId="{EE85AB36-6EC6-C3F4-6E87-5261A1CBF67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8" creationId="{2FE65CE6-087E-03B7-47F2-C7B2BD7FC50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79" creationId="{6189A208-877F-1619-5859-0CE16B8B83B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0" creationId="{86E56E5A-61BA-1F11-EE12-F8C9A8FD56E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1" creationId="{86FA776A-FC27-54D9-C501-621B38F16FA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2" creationId="{07A7BEA3-F900-9F4D-B3A3-1014ED6B998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3" creationId="{85CACE58-E374-F6BE-6499-49EADA01438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4" creationId="{3F751153-D3A9-4F8F-CBDD-91F1249BE74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5" creationId="{1488FAF8-B2BA-193B-CD3B-6246FDF69A7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6" creationId="{0A0B0008-ECE0-CDE8-8507-EFB8ED51F77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7" creationId="{047DAB83-4960-CEA5-3EEE-CB15B32DDE4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8" creationId="{B730B88C-D93F-F8E5-B6F6-C25EF8FBE6A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89" creationId="{A79C22B9-8279-1445-DA64-185B55B69A11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1" creationId="{7F93B5DD-E3B8-B1F3-4C3B-1CDF4939BB1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2" creationId="{2ADF65FD-7729-54D5-2704-FE156233D33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3" creationId="{0CB7EFD1-DD9D-0A34-2971-A94F93AA074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5" creationId="{75D89C54-E49D-7612-38BC-2D982AC0B58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6" creationId="{E486FCAA-54C9-B4DC-A61C-EE855ED7A07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7" creationId="{61FE6E11-CB2D-635D-ECF0-558F85F0E0E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8" creationId="{7B6B2C0D-BAC6-A394-E2B5-2CB42B36CA1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99" creationId="{96336F98-53B0-4110-37C0-1777A328509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0" creationId="{59E62920-242C-0C70-805B-C8D9E1851F2B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1" creationId="{05B0193E-34AB-3B10-5515-F4E7AEF199D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2" creationId="{C264DCD2-CD42-5376-F74B-D2DF6C52975E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3" creationId="{4D29D13D-E7F3-4E99-5C19-CB3B7788770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4" creationId="{D922B670-BCA2-A250-7B0D-4E6707D5617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5" creationId="{98ED2829-0913-0859-4741-26D3795F51A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6" creationId="{D6472C46-1E79-6E09-D3EE-B0C0EF746D6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7" creationId="{7CE46D19-B8AC-6767-F46F-E1DB0699E13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8" creationId="{D98D3429-CF79-011E-564B-94540DF9FE6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09" creationId="{5EDDE4AA-496F-6741-1AA1-508F19A4FBA1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0" creationId="{E183B2A1-3E93-521A-1327-84B7EF5E1C8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1" creationId="{A2BBDD2D-4768-70CA-B497-E166C08FAA2B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2" creationId="{4B5EB4FD-F296-41C9-A476-4068D1BEA32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3" creationId="{FA2084A6-F9D6-C54B-8DCE-A9254BBC3A8C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4" creationId="{72CE10CC-5DED-37B4-6756-7EDA47599D2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5" creationId="{5242BAAA-CBDD-0EE7-BC32-5095AF5F50B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6" creationId="{5AD38F25-F9D1-ED82-1174-E4F21EBD3BAB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7" creationId="{9BDE21CE-C117-C943-8E78-C9716D24770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8" creationId="{586030FB-4477-F9C8-CEEE-BF1A9A7C1F8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19" creationId="{7C5E18AE-430C-89ED-4F3E-3A57EC9FAD34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0" creationId="{12F3F6A6-3262-17CE-855A-6E3D5E547AE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1" creationId="{2C4F8E64-7CA4-EC74-9AB2-CC274DF5F60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2" creationId="{A10DFA34-A2E9-AF5D-4B27-B7A3F29C1EF9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3" creationId="{E51F5390-4312-E569-FE35-44AD84409FA9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4" creationId="{A4265F07-6B5A-59BE-6D6D-7145EFD09DA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5" creationId="{FDEA2786-DA32-F6FF-19FA-7D30AA37C3D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6" creationId="{4BAB59E6-7766-106A-BDB6-8D31DF72A94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7" creationId="{BDDEB31B-F7AF-1F6C-AA42-27F8B6D8503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8" creationId="{DE248EAD-3757-374A-4224-A1AD922AB28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29" creationId="{3DF89387-133C-FD0A-6305-A7C5EB33E8F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0" creationId="{732EF596-3DED-0C91-0046-CD6C21181886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1" creationId="{4F6EC0F5-209A-7C53-8A74-B27A8D542F8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2" creationId="{CFBA6599-C139-7114-CF9D-BB963F3016F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3" creationId="{E452DE8D-46D7-CB01-CB5F-E462A57BAC43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4" creationId="{676381A2-A2CF-B88C-0380-124AED9EB00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5" creationId="{26EB3FCE-8554-3E27-FF37-17E21485B620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6" creationId="{4BEF04DC-6CB5-F0B0-3AC6-8DD6ECB2AE28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7" creationId="{A9369118-9B82-D75B-FA6E-9E0443F59025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8" creationId="{157853C7-7401-318E-5EE1-BCFD97F8B4D7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39" creationId="{C5FA4EA0-4CCC-2724-6639-816F88DB598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0" creationId="{3413A671-17E3-94DA-5D99-0B19950AD8B2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1" creationId="{7EC69471-52EB-D711-FE34-EE76CBF7B68F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2" creationId="{4E81B509-7DF7-6FAD-D3BE-678B83A94CDA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3" creationId="{37C10FD2-5B50-560A-8CA3-F30CA6A600AD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4" creationId="{19D376E4-377B-9C12-CFA8-32A8D4BABD3B}"/>
          </ac:spMkLst>
        </pc:spChg>
        <pc:spChg chg="add mod">
          <ac:chgData name="Julien SAINT-LEGER" userId="3546d927-6832-43b7-8a71-48d5a91f41f7" providerId="ADAL" clId="{F920C159-A8B6-4E45-8A85-FE4991A271F9}" dt="2024-06-13T17:30:36.237" v="1008"/>
          <ac:spMkLst>
            <pc:docMk/>
            <pc:sldMk cId="3015388892" sldId="740"/>
            <ac:spMk id="145" creationId="{EDBA6BDD-5E67-0DBB-1912-A915AA6ADEE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47" creationId="{B2880541-F2B4-FA6B-1AF8-38E3077286A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48" creationId="{1C873A81-E367-9E14-7C43-EC15E20C6D6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49" creationId="{1983738E-5B36-1774-7B3D-E37853A77AB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50" creationId="{19805571-69DA-A31A-71F0-CA2137166B5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51" creationId="{606E5997-B37C-FB17-1B2B-F5D6AEFB28F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52" creationId="{395F2884-7419-5815-7B35-8604950D54F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53" creationId="{B9E8DF7E-77FB-2F1D-A3C0-D7A8ABFBBEB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54" creationId="{3320F1CA-DF5B-75CB-9465-96164643388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1" creationId="{4ED877E0-658E-FFA9-5517-D2DCD4A0326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2" creationId="{D1292EAB-28C2-A7FF-2278-B693B825D7D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3" creationId="{B829F6B1-AD0C-159E-2322-D276A1ED6C5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4" creationId="{3CAF5FAD-6EB3-9D4B-9334-B76A4D6E4E2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5" creationId="{936838B8-C250-8B41-2D63-8F2DCE7B55C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6" creationId="{00AF0A27-19F4-1376-0089-3BD6C7D37FAC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7" creationId="{19EADBFA-BFD8-AA14-99D7-58B263E2524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8" creationId="{2C672ACB-EBAF-AD43-B150-AE868C724FB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79" creationId="{26042106-E6EC-A9CC-E085-02A01D6465C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0" creationId="{16632A24-8F86-0250-1023-E8E5F24E3E1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1" creationId="{0210A6EB-E3D0-F0C4-A163-EB8703D25538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2" creationId="{8B1B7F2F-38C2-E602-EB7C-7D7776CF203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3" creationId="{9859A176-BDB7-61A3-2AFC-E9044F5BEB6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4" creationId="{13CACA09-F7BA-3746-4499-A9E23F00901C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5" creationId="{B00B2E5E-025F-35BE-250F-AED40F3F181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6" creationId="{09B996D8-83D4-9327-79E3-E1DE559CDC0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7" creationId="{6137E90F-8038-E275-BD96-09AB0D61D04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8" creationId="{53062ECB-54EC-8114-4C4D-2B267430B7A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89" creationId="{5ED65C2A-3887-522E-C0FC-B90B4BF37F4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0" creationId="{A74CB343-37B3-F15D-9DA3-B5F6AE51832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1" creationId="{A70B6E44-B822-69DC-0276-6A435978B9B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2" creationId="{26DA3971-E8F9-F5B7-9F59-3ED118227B48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3" creationId="{A1F1A677-933A-6BBF-F2C7-F057C09AB05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4" creationId="{A7C3B3DD-646D-0372-6F98-A2CD1334A98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6" creationId="{1DFD5636-BA34-837C-A831-39EEB75607C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7" creationId="{26054FE4-8CEB-339B-3CA3-A436FBA6AC1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8" creationId="{77C571EC-1516-B1DB-D3B8-D767577C03F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199" creationId="{4274990D-82C2-90EF-6C76-34C1C40BB242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0" creationId="{F446A9F0-2DE9-F268-F519-9868C737FA2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1" creationId="{A4045C6E-22D0-5DF6-E241-CAAF9AEA782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2" creationId="{648C8543-E049-A45E-0A47-8C15BC84066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3" creationId="{452D166F-15EB-FA8B-86F0-B432BD959D2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5" creationId="{0582C0AE-8708-1A73-8D92-62FF2111B0F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6" creationId="{8FFE3954-0DBB-5054-BDC1-0FA24B6C289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7" creationId="{3F3F65F6-CD13-3703-9188-9D4EE2067E9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8" creationId="{B9201646-D22D-094F-35DD-E213CE2E2B9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09" creationId="{F3A188D4-F22D-85EB-0ECF-CE2A51B36E1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0" creationId="{A1263086-F9BB-5F93-1A72-DA10ADD6E81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1" creationId="{EEDB4A7C-4013-A143-BBC1-E30E9F720A8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2" creationId="{34B9581B-F070-A308-D8B5-D67EBFC302B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3" creationId="{D8E87821-F35F-FC95-3061-D51DA14166B5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4" creationId="{E4D85DF4-7D9F-0225-4CE7-844BBB7FEF3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5" creationId="{52313A95-6C71-6A74-8489-4CD0FD9ECE9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6" creationId="{D116D690-1E98-20D7-4269-CFCCB252EFE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7" creationId="{AFF9A256-907D-31BC-2FF1-E90976D602E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18" creationId="{ABB8DAB6-DD46-AFE6-9BCF-ABDC7E8B700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0" creationId="{5DF80BB2-5394-562D-D1B2-3565C2DB206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1" creationId="{FED7CF51-E9B2-8AD3-BDB9-916A77DB4B9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2" creationId="{CF7621D3-4939-A3BC-6476-33563C54622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4" creationId="{12586D97-DB8C-E80B-CDFD-2D6C0B2C89A5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5" creationId="{EEA8F8F7-0900-5A8E-1A1B-004F9417FF58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6" creationId="{860D5FD9-A7D7-BB53-36EC-D5AB8CCF8F6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7" creationId="{157B0536-5F9A-1FF2-7CE8-080F0761A31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8" creationId="{3014C43B-C2C4-ACE7-A2E7-B6CC2FF7DF7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29" creationId="{99599970-5EA0-314C-4FEC-ECB26848CAD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0" creationId="{E1898047-A883-111D-4097-7459E2A81A6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1" creationId="{AA4CDAFF-912F-A08F-5ED2-354EA486A6EC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2" creationId="{106A8552-BF2F-5536-C084-749ED68D352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3" creationId="{0E01EAE3-2656-9F8A-75FB-B0FCA5A0B2E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4" creationId="{61199A39-A48F-7DDA-D267-0BC07ADFE6C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5" creationId="{036A1283-1671-4C49-962E-5E61504D8FC5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6" creationId="{F4B58930-7562-7CE4-94F3-A42D1B593B2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7" creationId="{022D15BD-7800-3556-FE80-13D1A8E8C87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8" creationId="{0EFEB7CF-EC4E-0FDD-978E-48043DA4B73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39" creationId="{42D116EC-D539-7C87-6AC3-8B06383F51E1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0" creationId="{E2B87D9B-9889-363D-1E69-D08253BDAD7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1" creationId="{104D2FE0-1939-11F8-0266-710AE868513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2" creationId="{2761E9DF-3CB0-A8C5-C916-E4F191AA46A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3" creationId="{053FD1AD-B24F-C490-D612-599ADF9A73D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4" creationId="{1C8F7C5C-3A25-A6F4-6030-CBECAD5C90B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5" creationId="{71ADB506-4D37-ACFF-EE36-F5056F9E4B2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6" creationId="{CFF88DCC-4FA2-800D-6669-716629EBB1B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7" creationId="{C3DD0F73-9D23-0B94-AE60-C0CBDC4DE46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8" creationId="{54D8C679-890D-7B2A-235A-99DC534A31B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49" creationId="{EE0713CD-3A16-E7BE-E3FD-4A2D8D759AA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0" creationId="{92D59F53-AB9A-3039-246C-FB44725EA1C7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1" creationId="{C3D79C4E-2B6B-7329-F62F-27D43E68D6A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2" creationId="{5631EBA0-F943-5495-4D10-CE880932B66E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3" creationId="{51FAAAF1-A9AF-CA16-5962-D8A56082204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4" creationId="{6189DD1E-4ECB-618E-E9EF-621586DA376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5" creationId="{37498B41-A109-98CC-78F1-D9E55CC80ED5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6" creationId="{26A38D08-72B2-2485-46E4-532580F2714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7" creationId="{AB04C4E5-6AB1-34D3-03AE-AF062A77EBC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8" creationId="{3E64965F-A5C7-0757-0A51-53087321D480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59" creationId="{931BBF02-DDF7-B756-9B09-393D2CDDCFD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0" creationId="{06A7974B-3E3F-1ACA-07AC-EEBF0C1B9E2F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1" creationId="{951ABA5F-8826-8FCF-0F65-BEFF01A79039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2" creationId="{FD13C3B9-94FE-2E35-71DA-8451BC35D312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3" creationId="{653C6DC8-0FB5-8A67-B369-09C2F08C0FE8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4" creationId="{704615FA-43A4-4740-73CD-40CE7FE5BFB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5" creationId="{1E219387-F4A6-0031-EE81-1364E7D0AAA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6" creationId="{B8B584E6-B2AC-50AC-C214-EA64CB0ED5AA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7" creationId="{FD79561E-A726-021F-B6D8-7B7AE7813D4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8" creationId="{8A9E7B84-1537-E3A4-09D3-E4B0C648994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69" creationId="{4D97E439-0345-85D4-DD3C-2154CCA16B53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70" creationId="{A81C969E-ED80-DEA6-BE0F-4649CD7D339D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71" creationId="{D59D7CDE-DE43-D6FB-52DF-6867083ECE5B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72" creationId="{77F38D04-5AAE-850B-74C3-04AD05573DD6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73" creationId="{0E73B894-5A6F-F832-D388-45E8F8B35984}"/>
          </ac:spMkLst>
        </pc:spChg>
        <pc:spChg chg="add mod">
          <ac:chgData name="Julien SAINT-LEGER" userId="3546d927-6832-43b7-8a71-48d5a91f41f7" providerId="ADAL" clId="{F920C159-A8B6-4E45-8A85-FE4991A271F9}" dt="2024-06-13T17:30:44.087" v="1009"/>
          <ac:spMkLst>
            <pc:docMk/>
            <pc:sldMk cId="3015388892" sldId="740"/>
            <ac:spMk id="274" creationId="{3BB6EA0C-57A4-368A-A9E1-6B8EFF106C06}"/>
          </ac:spMkLst>
        </pc:spChg>
        <pc:spChg chg="add mod">
          <ac:chgData name="Julien SAINT-LEGER" userId="3546d927-6832-43b7-8a71-48d5a91f41f7" providerId="ADAL" clId="{F920C159-A8B6-4E45-8A85-FE4991A271F9}" dt="2024-06-13T17:31:45.086" v="1060" actId="1076"/>
          <ac:spMkLst>
            <pc:docMk/>
            <pc:sldMk cId="3015388892" sldId="740"/>
            <ac:spMk id="277" creationId="{16C8B41D-2339-523B-F903-51C8E3ACA52E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78" creationId="{E20D6170-C895-5CA4-72E7-D5BC8E9577B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79" creationId="{92CFD328-8954-F60F-DEA6-37601E4B3996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0" creationId="{EB4EFFD8-C4CD-2DCD-7195-F9FAD4747EA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1" creationId="{0CF02522-ACB2-D75B-60A7-FE18EFA4BAA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2" creationId="{48CF32A3-AB03-6AC2-9383-15766B5421C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3" creationId="{84F04716-6D63-4E8A-F706-BB9E2C5BC4A7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4" creationId="{09E053AC-7774-0130-1F26-CA548988990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285" creationId="{52425990-0ABC-FF2C-B1CB-A566B658D3C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2" creationId="{F76BF148-4889-1CCD-C8B9-BDCC3014425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3" creationId="{C8C9AC97-BAC5-EC68-1604-7F99A792B22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4" creationId="{6B4FFAAA-6A13-1489-D859-09AF996B987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5" creationId="{765DA4A0-9CDC-476E-A56E-86C4B277DB9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6" creationId="{6E3FA6C6-DA71-082A-BDAF-06DAA6646A3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7" creationId="{CDB9398A-A647-1FE8-A23C-381F15D0A41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8" creationId="{813FD563-B1C7-485D-B507-F277FD40DD7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09" creationId="{4AEDA6E7-CFDB-3FC7-8C7D-4BB83B4C25F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0" creationId="{BED30363-376F-0EE2-E8A9-37820CA998D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1" creationId="{563EDFFD-3028-0827-17C5-17640370D4D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2" creationId="{B661FB74-9497-B6DF-E1F4-001FB5EB134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3" creationId="{A2188F03-E9B0-EAFE-8E0A-4842D0F49BF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4" creationId="{A598E4A4-A0EE-2BF0-80AF-6BAF2E8F4C4E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5" creationId="{DBC2B32D-304F-2A6F-69FB-4A36A2B183D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6" creationId="{8138CFA5-104C-0B22-FD4C-7C098629EAAE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7" creationId="{79D15760-195C-FE6C-C647-6239A321902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8" creationId="{4CED2EB5-FB49-13F3-A27D-708F1663EA9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19" creationId="{FB8813EB-DEA7-108A-EEE7-04AFBED31FF1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0" creationId="{738B0245-0BD0-AF67-99B1-DCDD743D3BB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1" creationId="{8A9E6A14-A6B0-E14A-2FA0-85E7B918569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2" creationId="{695FA589-175E-2447-148D-ED9AAAE1D987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3" creationId="{512A6BDF-F677-92FB-5CD7-5CCB0BFB340E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4" creationId="{AA50538B-423F-5128-665D-E875F6BAB2C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5" creationId="{4C5CBEC3-C451-DDD2-8BC0-EF1EB621A66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7" creationId="{728F4DC2-052C-1200-8DB5-3FA0E16FC8A6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8" creationId="{F6B7F8AB-BC01-6B50-0A92-7DCCC228F9F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29" creationId="{EB11D6F8-FD55-D595-832A-86B5E57245D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0" creationId="{64722EE9-553D-02C7-50FC-A9F136979AE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1" creationId="{6FA8AA15-4A3F-6910-1860-221396570F3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2" creationId="{1AD04B38-F02F-1E8A-2F6E-9524BEB368D5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3" creationId="{B67C809E-1B1E-8E85-2BF5-5D602969BFF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4" creationId="{40898D9B-BA80-E013-FBAE-0F54E8DE5AF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6" creationId="{2BA56F75-99A1-CB80-50FE-569D481255C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7" creationId="{798BBD1E-2041-8F22-4271-27DC52A66C9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8" creationId="{7E7BBA00-1C99-683B-2CBF-CE0FC4F00D57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39" creationId="{9E74C9E4-67BE-E150-301A-9B0E64E21A35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0" creationId="{BCB539C7-F04D-0AC9-2D31-09CC9817CBD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1" creationId="{559AFA8E-2C9A-E6D1-C36F-9ECE3025A65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2" creationId="{648930D1-B01A-4C66-A59E-9AB19707EEE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3" creationId="{22D92222-FDC6-5E2A-E6DB-4BC4418EEDC7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4" creationId="{8DCBC27C-E049-E5DF-0E0D-4C0804D5E43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5" creationId="{8B424D26-4915-33B1-CB5A-A1E7CBD72A3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6" creationId="{E35E179A-93C9-DC77-B5AF-BC3955AE92B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7" creationId="{FF5CAA48-F2CB-4782-95DB-75103C4FA46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8" creationId="{22FF15DD-4BD7-D76D-3B3F-809C40A56B5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49" creationId="{60637D51-DEE7-25B5-2706-1D8235C4193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1" creationId="{239DFDFB-0CE5-95D9-2D39-FDE461E8414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2" creationId="{D697FFF8-DB31-6A09-D98E-8FF7AD707CD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3" creationId="{A7EEA84E-380E-FF6E-3A38-8A58C39C57F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5" creationId="{FF32FF04-AF1D-3AC1-573C-5AFBE565D9A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6" creationId="{77A4C9A2-5169-2EFC-FDCE-3BC92BD13B4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7" creationId="{4638FAB8-0ACD-3C0B-F5E3-0EE49354912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8" creationId="{B06D4EED-105E-495C-66A3-7E52E7D551A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59" creationId="{3F95729C-51E1-1B4C-D119-5A8B82721CB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0" creationId="{F9BA2E8E-5E6A-F6A3-4AF5-65FA446ED3D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1" creationId="{11A8C7F0-D563-DA78-760C-83D22B70FA85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2" creationId="{3DF7A976-0641-8F9F-FB4A-E9C0A569628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3" creationId="{A5B06CEC-7C68-400A-87DC-5BCA7105C14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4" creationId="{AD7DAAE1-7010-A989-FC1C-0C066833525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5" creationId="{D6FDFB8E-FC22-7757-38D0-64DC165DFEF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6" creationId="{3461983C-DF38-330D-BD67-E1CE5903D425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7" creationId="{F46A7D65-73B9-A77A-8502-6E19C57EB0B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8" creationId="{83AC45F7-24E2-473B-651B-842720979A0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69" creationId="{C88D2F3A-46FB-C5D2-7076-3AA555EB1BA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0" creationId="{FF4F7839-6920-73A8-5315-C033A11DEB0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1" creationId="{F07C1066-8BC8-B592-1BAD-AAE2F848851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2" creationId="{F14AFB89-109C-BBF9-CDF0-8890A1F1A963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3" creationId="{EC122C9A-A8D0-051A-695B-48C16FC9A6A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4" creationId="{DC2D168D-3519-D345-4E13-64B24994921E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5" creationId="{F40996ED-36FF-D8DF-486B-9D965960A83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6" creationId="{F56E0616-140C-001C-E768-EC5FC754374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7" creationId="{16C1A089-EBCE-A80D-EE1B-E3992DA622F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8" creationId="{64008574-F4EA-594D-E99D-FC2A1B69B951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79" creationId="{8E94C273-8354-DE1B-64F2-80F6BE26E4B8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0" creationId="{C47A44A4-BD1D-9EC6-EAD4-5C5AA3926466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1" creationId="{7D1880CF-220F-A0E1-B975-5A759B8938E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2" creationId="{70E358E0-6222-B06A-F87D-90CBEFA87541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3" creationId="{8267D354-1A80-4817-FB75-A22B9E8DEF7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4" creationId="{54ECCE35-D06F-40C8-CCC8-33438C8B2261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5" creationId="{5F2FB896-391F-AD9A-174F-B31BCFB488A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6" creationId="{7FC0F006-D50E-E47F-1800-8186F75DD39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7" creationId="{8053C8BB-51E3-DE19-6C45-16EE3AAAC66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8" creationId="{51F67F1F-F2EA-507B-8851-A5E39A2734E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89" creationId="{EBB5AB2C-819B-DF8E-3C5E-7BB8F9F50A2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0" creationId="{8A4C1561-93C6-BF83-6C5E-F897D4F02BC2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1" creationId="{AA09DCC0-D77B-A454-6232-7620755971F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2" creationId="{DDFF60DA-EC85-87BE-33CD-E31B4104EF3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3" creationId="{481A7409-92F9-747D-0736-D60E2E1768D0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4" creationId="{CEFE5E7E-5CEB-97BB-EFBB-6BB14652B4CC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5" creationId="{31AE006C-56B9-5F29-5C0D-FC711D97BEF4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6" creationId="{F88B6535-BA76-CC0E-E62D-7C1F10C1B50D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7" creationId="{CDE61931-5406-180A-066B-CA39E0816AB1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8" creationId="{B656CDFD-1A76-EA6C-134C-A60337D80505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399" creationId="{6CE090BA-D05E-50C3-C1D4-76A4C6AD9B3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0" creationId="{49D8FFB6-DFBF-6AE4-6027-B05F219AFADA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1" creationId="{27A43C28-642A-3C6C-6092-66CA4A65DE2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2" creationId="{735A9E2A-0765-3D23-6A77-81C300C51649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3" creationId="{80184497-C18C-1B00-5F9F-C10905A6AD4B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4" creationId="{429DF90F-22D9-0194-5E16-2F309FA1BD4F}"/>
          </ac:spMkLst>
        </pc:spChg>
        <pc:spChg chg="add mod">
          <ac:chgData name="Julien SAINT-LEGER" userId="3546d927-6832-43b7-8a71-48d5a91f41f7" providerId="ADAL" clId="{F920C159-A8B6-4E45-8A85-FE4991A271F9}" dt="2024-06-13T17:33:15.226" v="1153"/>
          <ac:spMkLst>
            <pc:docMk/>
            <pc:sldMk cId="3015388892" sldId="740"/>
            <ac:spMk id="405" creationId="{D10BAE45-0BBA-D680-154E-E9A7B248AC8E}"/>
          </ac:spMkLst>
        </pc:spChg>
        <pc:spChg chg="add mod">
          <ac:chgData name="Julien SAINT-LEGER" userId="3546d927-6832-43b7-8a71-48d5a91f41f7" providerId="ADAL" clId="{F920C159-A8B6-4E45-8A85-FE4991A271F9}" dt="2024-06-13T17:35:25.289" v="1173" actId="1076"/>
          <ac:spMkLst>
            <pc:docMk/>
            <pc:sldMk cId="3015388892" sldId="740"/>
            <ac:spMk id="537" creationId="{2E04D496-4674-FD9B-0BAB-45B686AA6D21}"/>
          </ac:spMkLst>
        </pc:spChg>
        <pc:graphicFrameChg chg="mod">
          <ac:chgData name="Julien SAINT-LEGER" userId="3546d927-6832-43b7-8a71-48d5a91f41f7" providerId="ADAL" clId="{F920C159-A8B6-4E45-8A85-FE4991A271F9}" dt="2024-06-13T17:31:56.909" v="1088" actId="20577"/>
          <ac:graphicFrameMkLst>
            <pc:docMk/>
            <pc:sldMk cId="3015388892" sldId="740"/>
            <ac:graphicFrameMk id="19" creationId="{AB6DB458-D0D6-4C68-AA1E-716B7959A10B}"/>
          </ac:graphicFrameMkLst>
        </pc:graphicFrameChg>
        <pc:picChg chg="add del mod">
          <ac:chgData name="Julien SAINT-LEGER" userId="3546d927-6832-43b7-8a71-48d5a91f41f7" providerId="ADAL" clId="{F920C159-A8B6-4E45-8A85-FE4991A271F9}" dt="2024-06-13T17:19:39.930" v="411" actId="478"/>
          <ac:picMkLst>
            <pc:docMk/>
            <pc:sldMk cId="3015388892" sldId="740"/>
            <ac:picMk id="5" creationId="{194DAFCE-BB9D-CEBC-2106-3A267C596404}"/>
          </ac:picMkLst>
        </pc:picChg>
        <pc:picChg chg="del">
          <ac:chgData name="Julien SAINT-LEGER" userId="3546d927-6832-43b7-8a71-48d5a91f41f7" providerId="ADAL" clId="{F920C159-A8B6-4E45-8A85-FE4991A271F9}" dt="2024-06-13T17:18:09.428" v="345" actId="478"/>
          <ac:picMkLst>
            <pc:docMk/>
            <pc:sldMk cId="3015388892" sldId="740"/>
            <ac:picMk id="22" creationId="{8F327A82-E465-1DF8-40AD-29BCE02B4865}"/>
          </ac:picMkLst>
        </pc:picChg>
        <pc:picChg chg="del">
          <ac:chgData name="Julien SAINT-LEGER" userId="3546d927-6832-43b7-8a71-48d5a91f41f7" providerId="ADAL" clId="{F920C159-A8B6-4E45-8A85-FE4991A271F9}" dt="2024-06-13T17:18:08.241" v="343" actId="478"/>
          <ac:picMkLst>
            <pc:docMk/>
            <pc:sldMk cId="3015388892" sldId="740"/>
            <ac:picMk id="24" creationId="{056C2A1C-1249-01CD-2B0D-54A0586ACB04}"/>
          </ac:picMkLst>
        </pc:picChg>
        <pc:picChg chg="del">
          <ac:chgData name="Julien SAINT-LEGER" userId="3546d927-6832-43b7-8a71-48d5a91f41f7" providerId="ADAL" clId="{F920C159-A8B6-4E45-8A85-FE4991A271F9}" dt="2024-06-13T17:18:09.083" v="344" actId="478"/>
          <ac:picMkLst>
            <pc:docMk/>
            <pc:sldMk cId="3015388892" sldId="740"/>
            <ac:picMk id="30" creationId="{E395D3B5-A88A-93EF-FE97-97FB27140E95}"/>
          </ac:picMkLst>
        </pc:picChg>
        <pc:picChg chg="del mod">
          <ac:chgData name="Julien SAINT-LEGER" userId="3546d927-6832-43b7-8a71-48d5a91f41f7" providerId="ADAL" clId="{F920C159-A8B6-4E45-8A85-FE4991A271F9}" dt="2024-06-13T17:33:42.670" v="1155" actId="478"/>
          <ac:picMkLst>
            <pc:docMk/>
            <pc:sldMk cId="3015388892" sldId="740"/>
            <ac:picMk id="536" creationId="{237B5451-918F-2558-DFB1-BF7BC3D5EE73}"/>
          </ac:picMkLst>
        </pc:picChg>
        <pc:cxnChg chg="add del">
          <ac:chgData name="Julien SAINT-LEGER" userId="3546d927-6832-43b7-8a71-48d5a91f41f7" providerId="ADAL" clId="{F920C159-A8B6-4E45-8A85-FE4991A271F9}" dt="2024-06-13T17:31:08.711" v="1042" actId="478"/>
          <ac:cxnSpMkLst>
            <pc:docMk/>
            <pc:sldMk cId="3015388892" sldId="740"/>
            <ac:cxnSpMk id="3" creationId="{D8A3DAD0-8D6B-4D88-9697-2DB26AFBA960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18" creationId="{7C2BD319-85E9-69C9-3BB5-3F192C2E76E6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25" creationId="{32523C26-14CA-C5F1-4B4A-DCEEC952E9F7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27" creationId="{9C93D713-3EF2-E5BA-E7BA-6A1FA6BBAF71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28" creationId="{7C01A9F3-4272-874A-3FF5-E2247DC27489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29" creationId="{3771EC59-EB4F-E1C1-0B32-94699FBB4DB9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1" creationId="{812B996C-19F4-DAD6-05B9-90F4A0896D38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2" creationId="{993AE14A-A690-689C-E4E8-CCAE200F638D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3" creationId="{EB0883D9-64A0-A9BD-D4C6-04C1889AB1D9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4" creationId="{8DD98FC8-0808-CC30-BFAF-C3122AC0990B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5" creationId="{F78F72D0-E1D8-91AD-FA30-3166AD6C1A7A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6" creationId="{848BAAED-B313-7738-9176-745E5459A786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7" creationId="{DE90CF39-FE4C-D6E5-A3C8-77C078FEE6E3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8" creationId="{D5D24896-D616-339F-9330-BFD5635F44B4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39" creationId="{E2B6B5D1-8A57-58B8-0CC5-E4C697B4E185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40" creationId="{24AE6D3A-BFBB-A7EA-BCC7-0158D1A46C15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41" creationId="{A0A9DF4D-8210-8CB4-53D5-6F73DE3CED0D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66" creationId="{98E3528B-3329-03AE-3AD8-2AF566888684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75" creationId="{52FBA7B5-1239-DF84-3D08-7B7E582DD891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90" creationId="{C4E7D334-927F-D9C7-2F4F-163D346343A3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94" creationId="{3A4853EB-FEBF-5343-9192-B673920B3AF8}"/>
          </ac:cxnSpMkLst>
        </pc:cxnChg>
        <pc:cxnChg chg="add mod">
          <ac:chgData name="Julien SAINT-LEGER" userId="3546d927-6832-43b7-8a71-48d5a91f41f7" providerId="ADAL" clId="{F920C159-A8B6-4E45-8A85-FE4991A271F9}" dt="2024-06-13T17:30:36.237" v="1008"/>
          <ac:cxnSpMkLst>
            <pc:docMk/>
            <pc:sldMk cId="3015388892" sldId="740"/>
            <ac:cxnSpMk id="146" creationId="{34009A6F-E5B9-BBB9-9903-50C140FD9185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55" creationId="{7A5BEC84-B865-3469-A456-C90A81740BE8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56" creationId="{7DF3506F-B041-4C7A-76C5-655346DA9A8B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57" creationId="{F2243080-A64C-6E71-F87A-41B572C82520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58" creationId="{CFDF7B25-E8FF-8A43-9765-92C39A3DD5B3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59" creationId="{0F21FBE1-E529-56D2-C8AA-DB8E92BFA405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0" creationId="{1A3C76EE-6978-89E8-CA48-3F4AC2C17978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1" creationId="{D607E804-CC77-AABE-D970-A5A243C5440E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2" creationId="{45C40D2D-70CC-E9EA-ABBD-F1B7910B397F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3" creationId="{AD3D49DB-4E14-6254-E585-DDB7B01AE3A0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4" creationId="{B6737BB1-28ED-1F50-C07D-ECB82C372025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5" creationId="{E0E7637D-64C7-5961-EF4B-B736C854765E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6" creationId="{0DDE28A9-587E-4931-46A5-C1029A160D7A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7" creationId="{BC6818E9-4782-1A35-44AE-35244D1458E1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8" creationId="{833B58FF-0E2B-362B-BF0E-3D23ED85C662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69" creationId="{EC7F04B6-E695-54A1-DEFC-023C8CCFBB41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70" creationId="{2991086F-E625-475C-0F55-EB8BB971C856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195" creationId="{CE32B395-E180-E022-BDA1-F502B766A392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204" creationId="{103BA780-7298-204C-990A-6F32A3C00E0A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219" creationId="{1C1F874A-7120-E72D-B2DB-0DBAB97D92CE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223" creationId="{2E58F14A-C817-0ECF-DE9E-E3265CE30495}"/>
          </ac:cxnSpMkLst>
        </pc:cxnChg>
        <pc:cxnChg chg="add mod">
          <ac:chgData name="Julien SAINT-LEGER" userId="3546d927-6832-43b7-8a71-48d5a91f41f7" providerId="ADAL" clId="{F920C159-A8B6-4E45-8A85-FE4991A271F9}" dt="2024-06-13T17:30:44.087" v="1009"/>
          <ac:cxnSpMkLst>
            <pc:docMk/>
            <pc:sldMk cId="3015388892" sldId="740"/>
            <ac:cxnSpMk id="275" creationId="{03CEE82A-0F13-8CE5-5F7B-80708A0BDF84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86" creationId="{CF205A84-DB0F-5B88-B1EF-B9D185E9C535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87" creationId="{1A99FFE5-5EE0-51BB-233C-7F4BD23F0ED8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88" creationId="{F8ADA00D-BDEE-8C88-771E-DE85431BD1C3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89" creationId="{C131F911-2D95-9E25-9779-A3DED0A16FE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0" creationId="{662303B8-15B0-B4F4-B53E-72687939E925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1" creationId="{1E143CE5-56D3-24C9-7783-FF3ECCB00F1B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2" creationId="{61A6925D-8E24-AF7B-1D13-F762CA017566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3" creationId="{502E62B1-3AD5-870D-5CF5-C13E4BC4BD44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4" creationId="{FCFB9790-8A0E-AF76-F7F1-E5147C7E183A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5" creationId="{A6DD7B29-7074-6747-64F5-5F83E857877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6" creationId="{DB2C1BA3-A9F3-2168-F4C0-DC2D1562EA48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7" creationId="{0401AC8D-3F00-6FF6-BFA2-DDFE6040B40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8" creationId="{C39A7A57-5EC2-9638-10BA-00976A00DB7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299" creationId="{465AB5FE-18F0-3B2C-952A-0D9F8A221556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00" creationId="{BAF21FCB-DF12-43A1-C5AC-B588914465C7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01" creationId="{BF77BEE3-1EB9-362D-574A-334DFBBC824F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26" creationId="{84396B95-EEAC-BA50-F5DA-1D5826BE0804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35" creationId="{0628D33E-A192-26A3-4837-7C391D8C9794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50" creationId="{C2D0C721-594C-4627-65D1-24FDF392546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354" creationId="{550695F3-F6A8-9BDB-400A-8DB89EBE8772}"/>
          </ac:cxnSpMkLst>
        </pc:cxnChg>
        <pc:cxnChg chg="add mod">
          <ac:chgData name="Julien SAINT-LEGER" userId="3546d927-6832-43b7-8a71-48d5a91f41f7" providerId="ADAL" clId="{F920C159-A8B6-4E45-8A85-FE4991A271F9}" dt="2024-06-13T17:33:15.226" v="1153"/>
          <ac:cxnSpMkLst>
            <pc:docMk/>
            <pc:sldMk cId="3015388892" sldId="740"/>
            <ac:cxnSpMk id="406" creationId="{2BB1D5F2-A922-CD08-9BD2-CA19C058FCDE}"/>
          </ac:cxnSpMkLst>
        </pc:cxnChg>
      </pc:sldChg>
      <pc:sldChg chg="del">
        <pc:chgData name="Julien SAINT-LEGER" userId="3546d927-6832-43b7-8a71-48d5a91f41f7" providerId="ADAL" clId="{F920C159-A8B6-4E45-8A85-FE4991A271F9}" dt="2024-06-13T17:32:17.674" v="1135" actId="47"/>
        <pc:sldMkLst>
          <pc:docMk/>
          <pc:sldMk cId="1360114696" sldId="741"/>
        </pc:sldMkLst>
      </pc:sldChg>
      <pc:sldChg chg="del">
        <pc:chgData name="Julien SAINT-LEGER" userId="3546d927-6832-43b7-8a71-48d5a91f41f7" providerId="ADAL" clId="{F920C159-A8B6-4E45-8A85-FE4991A271F9}" dt="2024-06-13T17:32:15.377" v="1133" actId="47"/>
        <pc:sldMkLst>
          <pc:docMk/>
          <pc:sldMk cId="4163555564" sldId="743"/>
        </pc:sldMkLst>
      </pc:sldChg>
      <pc:sldChg chg="del">
        <pc:chgData name="Julien SAINT-LEGER" userId="3546d927-6832-43b7-8a71-48d5a91f41f7" providerId="ADAL" clId="{F920C159-A8B6-4E45-8A85-FE4991A271F9}" dt="2024-06-13T17:32:13.577" v="1131" actId="47"/>
        <pc:sldMkLst>
          <pc:docMk/>
          <pc:sldMk cId="712526068" sldId="746"/>
        </pc:sldMkLst>
      </pc:sldChg>
      <pc:sldChg chg="del">
        <pc:chgData name="Julien SAINT-LEGER" userId="3546d927-6832-43b7-8a71-48d5a91f41f7" providerId="ADAL" clId="{F920C159-A8B6-4E45-8A85-FE4991A271F9}" dt="2024-06-13T17:32:19.172" v="1136" actId="47"/>
        <pc:sldMkLst>
          <pc:docMk/>
          <pc:sldMk cId="1848017514" sldId="747"/>
        </pc:sldMkLst>
      </pc:sldChg>
      <pc:sldChg chg="del">
        <pc:chgData name="Julien SAINT-LEGER" userId="3546d927-6832-43b7-8a71-48d5a91f41f7" providerId="ADAL" clId="{F920C159-A8B6-4E45-8A85-FE4991A271F9}" dt="2024-06-13T17:32:20.988" v="1138" actId="47"/>
        <pc:sldMkLst>
          <pc:docMk/>
          <pc:sldMk cId="1486692469" sldId="748"/>
        </pc:sldMkLst>
      </pc:sldChg>
      <pc:sldChg chg="del">
        <pc:chgData name="Julien SAINT-LEGER" userId="3546d927-6832-43b7-8a71-48d5a91f41f7" providerId="ADAL" clId="{F920C159-A8B6-4E45-8A85-FE4991A271F9}" dt="2024-06-13T17:32:20.034" v="1137" actId="47"/>
        <pc:sldMkLst>
          <pc:docMk/>
          <pc:sldMk cId="4215266993" sldId="749"/>
        </pc:sldMkLst>
      </pc:sldChg>
      <pc:sldChg chg="del">
        <pc:chgData name="Julien SAINT-LEGER" userId="3546d927-6832-43b7-8a71-48d5a91f41f7" providerId="ADAL" clId="{F920C159-A8B6-4E45-8A85-FE4991A271F9}" dt="2024-06-13T17:32:23.544" v="1140" actId="47"/>
        <pc:sldMkLst>
          <pc:docMk/>
          <pc:sldMk cId="3367629165" sldId="751"/>
        </pc:sldMkLst>
      </pc:sldChg>
      <pc:sldChg chg="del">
        <pc:chgData name="Julien SAINT-LEGER" userId="3546d927-6832-43b7-8a71-48d5a91f41f7" providerId="ADAL" clId="{F920C159-A8B6-4E45-8A85-FE4991A271F9}" dt="2024-06-13T17:32:26.119" v="1143" actId="47"/>
        <pc:sldMkLst>
          <pc:docMk/>
          <pc:sldMk cId="3439395345" sldId="753"/>
        </pc:sldMkLst>
      </pc:sldChg>
      <pc:sldChg chg="del">
        <pc:chgData name="Julien SAINT-LEGER" userId="3546d927-6832-43b7-8a71-48d5a91f41f7" providerId="ADAL" clId="{F920C159-A8B6-4E45-8A85-FE4991A271F9}" dt="2024-06-13T17:32:26.822" v="1144" actId="47"/>
        <pc:sldMkLst>
          <pc:docMk/>
          <pc:sldMk cId="4006331974" sldId="754"/>
        </pc:sldMkLst>
      </pc:sldChg>
      <pc:sldChg chg="del">
        <pc:chgData name="Julien SAINT-LEGER" userId="3546d927-6832-43b7-8a71-48d5a91f41f7" providerId="ADAL" clId="{F920C159-A8B6-4E45-8A85-FE4991A271F9}" dt="2024-06-13T17:32:27.573" v="1145" actId="47"/>
        <pc:sldMkLst>
          <pc:docMk/>
          <pc:sldMk cId="2725040864" sldId="755"/>
        </pc:sldMkLst>
      </pc:sldChg>
      <pc:sldChg chg="del">
        <pc:chgData name="Julien SAINT-LEGER" userId="3546d927-6832-43b7-8a71-48d5a91f41f7" providerId="ADAL" clId="{F920C159-A8B6-4E45-8A85-FE4991A271F9}" dt="2024-06-13T17:32:29.033" v="1147" actId="47"/>
        <pc:sldMkLst>
          <pc:docMk/>
          <pc:sldMk cId="4059472537" sldId="756"/>
        </pc:sldMkLst>
      </pc:sldChg>
      <pc:sldChg chg="del">
        <pc:chgData name="Julien SAINT-LEGER" userId="3546d927-6832-43b7-8a71-48d5a91f41f7" providerId="ADAL" clId="{F920C159-A8B6-4E45-8A85-FE4991A271F9}" dt="2024-06-13T17:32:24.355" v="1141" actId="47"/>
        <pc:sldMkLst>
          <pc:docMk/>
          <pc:sldMk cId="3971237301" sldId="757"/>
        </pc:sldMkLst>
      </pc:sldChg>
      <pc:sldChg chg="del">
        <pc:chgData name="Julien SAINT-LEGER" userId="3546d927-6832-43b7-8a71-48d5a91f41f7" providerId="ADAL" clId="{F920C159-A8B6-4E45-8A85-FE4991A271F9}" dt="2024-06-13T17:32:16.109" v="1134" actId="47"/>
        <pc:sldMkLst>
          <pc:docMk/>
          <pc:sldMk cId="3590024179" sldId="758"/>
        </pc:sldMkLst>
      </pc:sldChg>
      <pc:sldChg chg="addSp delSp modSp mod">
        <pc:chgData name="Julien SAINT-LEGER" userId="3546d927-6832-43b7-8a71-48d5a91f41f7" providerId="ADAL" clId="{F920C159-A8B6-4E45-8A85-FE4991A271F9}" dt="2024-06-13T17:24:14.869" v="878" actId="20577"/>
        <pc:sldMkLst>
          <pc:docMk/>
          <pc:sldMk cId="1130103939" sldId="759"/>
        </pc:sldMkLst>
        <pc:spChg chg="mod">
          <ac:chgData name="Julien SAINT-LEGER" userId="3546d927-6832-43b7-8a71-48d5a91f41f7" providerId="ADAL" clId="{F920C159-A8B6-4E45-8A85-FE4991A271F9}" dt="2024-06-13T17:16:59.618" v="180" actId="1076"/>
          <ac:spMkLst>
            <pc:docMk/>
            <pc:sldMk cId="1130103939" sldId="759"/>
            <ac:spMk id="3" creationId="{D2C4890E-5D93-D6A8-AD29-8710C7A3437B}"/>
          </ac:spMkLst>
        </pc:spChg>
        <pc:spChg chg="mod">
          <ac:chgData name="Julien SAINT-LEGER" userId="3546d927-6832-43b7-8a71-48d5a91f41f7" providerId="ADAL" clId="{F920C159-A8B6-4E45-8A85-FE4991A271F9}" dt="2024-06-13T17:17:07.941" v="196" actId="1035"/>
          <ac:spMkLst>
            <pc:docMk/>
            <pc:sldMk cId="1130103939" sldId="759"/>
            <ac:spMk id="4" creationId="{781BB4B7-43BA-5B47-1808-472DDF51955F}"/>
          </ac:spMkLst>
        </pc:spChg>
        <pc:spChg chg="mod">
          <ac:chgData name="Julien SAINT-LEGER" userId="3546d927-6832-43b7-8a71-48d5a91f41f7" providerId="ADAL" clId="{F920C159-A8B6-4E45-8A85-FE4991A271F9}" dt="2024-06-13T17:17:20.305" v="250" actId="1036"/>
          <ac:spMkLst>
            <pc:docMk/>
            <pc:sldMk cId="1130103939" sldId="759"/>
            <ac:spMk id="5" creationId="{639C6DA2-18F7-5DFF-DCA3-3114DF54E64A}"/>
          </ac:spMkLst>
        </pc:spChg>
        <pc:spChg chg="add del mod">
          <ac:chgData name="Julien SAINT-LEGER" userId="3546d927-6832-43b7-8a71-48d5a91f41f7" providerId="ADAL" clId="{F920C159-A8B6-4E45-8A85-FE4991A271F9}" dt="2024-06-13T17:21:21.318" v="545" actId="20577"/>
          <ac:spMkLst>
            <pc:docMk/>
            <pc:sldMk cId="1130103939" sldId="759"/>
            <ac:spMk id="7" creationId="{2136BC1F-61FB-0C85-125E-40F1E74C16F3}"/>
          </ac:spMkLst>
        </pc:spChg>
        <pc:spChg chg="mod">
          <ac:chgData name="Julien SAINT-LEGER" userId="3546d927-6832-43b7-8a71-48d5a91f41f7" providerId="ADAL" clId="{F920C159-A8B6-4E45-8A85-FE4991A271F9}" dt="2024-06-13T17:21:19.478" v="544" actId="20577"/>
          <ac:spMkLst>
            <pc:docMk/>
            <pc:sldMk cId="1130103939" sldId="759"/>
            <ac:spMk id="8" creationId="{D0352438-C652-C793-38EE-F2DC303DE4B0}"/>
          </ac:spMkLst>
        </pc:spChg>
        <pc:spChg chg="mod">
          <ac:chgData name="Julien SAINT-LEGER" userId="3546d927-6832-43b7-8a71-48d5a91f41f7" providerId="ADAL" clId="{F920C159-A8B6-4E45-8A85-FE4991A271F9}" dt="2024-06-13T17:22:16.143" v="655" actId="20577"/>
          <ac:spMkLst>
            <pc:docMk/>
            <pc:sldMk cId="1130103939" sldId="759"/>
            <ac:spMk id="9" creationId="{7C6FAD5E-8782-37E1-52EB-4222ED5935EC}"/>
          </ac:spMkLst>
        </pc:spChg>
        <pc:spChg chg="del">
          <ac:chgData name="Julien SAINT-LEGER" userId="3546d927-6832-43b7-8a71-48d5a91f41f7" providerId="ADAL" clId="{F920C159-A8B6-4E45-8A85-FE4991A271F9}" dt="2024-06-13T17:15:11.103" v="149" actId="478"/>
          <ac:spMkLst>
            <pc:docMk/>
            <pc:sldMk cId="1130103939" sldId="759"/>
            <ac:spMk id="13" creationId="{7AFC199A-8A1A-E126-A1A0-A6A18ABEDAAA}"/>
          </ac:spMkLst>
        </pc:spChg>
        <pc:spChg chg="del mod">
          <ac:chgData name="Julien SAINT-LEGER" userId="3546d927-6832-43b7-8a71-48d5a91f41f7" providerId="ADAL" clId="{F920C159-A8B6-4E45-8A85-FE4991A271F9}" dt="2024-06-13T17:15:11.978" v="151" actId="478"/>
          <ac:spMkLst>
            <pc:docMk/>
            <pc:sldMk cId="1130103939" sldId="759"/>
            <ac:spMk id="14" creationId="{B97F6A53-7AE0-6479-119C-7AACDFB5491B}"/>
          </ac:spMkLst>
        </pc:spChg>
        <pc:spChg chg="del">
          <ac:chgData name="Julien SAINT-LEGER" userId="3546d927-6832-43b7-8a71-48d5a91f41f7" providerId="ADAL" clId="{F920C159-A8B6-4E45-8A85-FE4991A271F9}" dt="2024-06-13T17:15:13.078" v="152" actId="478"/>
          <ac:spMkLst>
            <pc:docMk/>
            <pc:sldMk cId="1130103939" sldId="759"/>
            <ac:spMk id="15" creationId="{8BF72EF1-3FA6-4BF3-C1F0-6CC88E307207}"/>
          </ac:spMkLst>
        </pc:spChg>
        <pc:spChg chg="add mod">
          <ac:chgData name="Julien SAINT-LEGER" userId="3546d927-6832-43b7-8a71-48d5a91f41f7" providerId="ADAL" clId="{F920C159-A8B6-4E45-8A85-FE4991A271F9}" dt="2024-06-13T17:21:42.666" v="595" actId="20577"/>
          <ac:spMkLst>
            <pc:docMk/>
            <pc:sldMk cId="1130103939" sldId="759"/>
            <ac:spMk id="17" creationId="{C9111E74-BA96-64C8-59B0-A72B7554F404}"/>
          </ac:spMkLst>
        </pc:spChg>
        <pc:spChg chg="add mod">
          <ac:chgData name="Julien SAINT-LEGER" userId="3546d927-6832-43b7-8a71-48d5a91f41f7" providerId="ADAL" clId="{F920C159-A8B6-4E45-8A85-FE4991A271F9}" dt="2024-06-13T17:22:40.837" v="700" actId="1076"/>
          <ac:spMkLst>
            <pc:docMk/>
            <pc:sldMk cId="1130103939" sldId="759"/>
            <ac:spMk id="18" creationId="{1F5027FC-E7A6-99AE-FEB7-F37862EEF73A}"/>
          </ac:spMkLst>
        </pc:spChg>
        <pc:spChg chg="add mod">
          <ac:chgData name="Julien SAINT-LEGER" userId="3546d927-6832-43b7-8a71-48d5a91f41f7" providerId="ADAL" clId="{F920C159-A8B6-4E45-8A85-FE4991A271F9}" dt="2024-06-13T17:22:22.338" v="676" actId="20577"/>
          <ac:spMkLst>
            <pc:docMk/>
            <pc:sldMk cId="1130103939" sldId="759"/>
            <ac:spMk id="19" creationId="{7A845F8A-465E-0F10-E6BA-287F5B2744A7}"/>
          </ac:spMkLst>
        </pc:spChg>
        <pc:spChg chg="add mod">
          <ac:chgData name="Julien SAINT-LEGER" userId="3546d927-6832-43b7-8a71-48d5a91f41f7" providerId="ADAL" clId="{F920C159-A8B6-4E45-8A85-FE4991A271F9}" dt="2024-06-13T17:22:49.429" v="705" actId="1076"/>
          <ac:spMkLst>
            <pc:docMk/>
            <pc:sldMk cId="1130103939" sldId="759"/>
            <ac:spMk id="20" creationId="{259844A8-BA65-DAC4-F19D-F1672216733B}"/>
          </ac:spMkLst>
        </pc:spChg>
        <pc:spChg chg="add mod">
          <ac:chgData name="Julien SAINT-LEGER" userId="3546d927-6832-43b7-8a71-48d5a91f41f7" providerId="ADAL" clId="{F920C159-A8B6-4E45-8A85-FE4991A271F9}" dt="2024-06-13T17:23:20.407" v="779" actId="1076"/>
          <ac:spMkLst>
            <pc:docMk/>
            <pc:sldMk cId="1130103939" sldId="759"/>
            <ac:spMk id="21" creationId="{C523C057-0398-55D2-1F29-1C8280E7AF85}"/>
          </ac:spMkLst>
        </pc:spChg>
        <pc:spChg chg="add mod">
          <ac:chgData name="Julien SAINT-LEGER" userId="3546d927-6832-43b7-8a71-48d5a91f41f7" providerId="ADAL" clId="{F920C159-A8B6-4E45-8A85-FE4991A271F9}" dt="2024-06-13T17:23:22.223" v="780" actId="1076"/>
          <ac:spMkLst>
            <pc:docMk/>
            <pc:sldMk cId="1130103939" sldId="759"/>
            <ac:spMk id="22" creationId="{F1F1E9A6-6112-84EF-D0C2-B16DC8C08CAA}"/>
          </ac:spMkLst>
        </pc:spChg>
        <pc:spChg chg="add mod">
          <ac:chgData name="Julien SAINT-LEGER" userId="3546d927-6832-43b7-8a71-48d5a91f41f7" providerId="ADAL" clId="{F920C159-A8B6-4E45-8A85-FE4991A271F9}" dt="2024-06-13T17:23:56.712" v="839" actId="1076"/>
          <ac:spMkLst>
            <pc:docMk/>
            <pc:sldMk cId="1130103939" sldId="759"/>
            <ac:spMk id="23" creationId="{BC3AEB7C-F36D-1F15-86D4-98E46CF1CF25}"/>
          </ac:spMkLst>
        </pc:spChg>
        <pc:spChg chg="add mod">
          <ac:chgData name="Julien SAINT-LEGER" userId="3546d927-6832-43b7-8a71-48d5a91f41f7" providerId="ADAL" clId="{F920C159-A8B6-4E45-8A85-FE4991A271F9}" dt="2024-06-13T17:24:14.869" v="878" actId="20577"/>
          <ac:spMkLst>
            <pc:docMk/>
            <pc:sldMk cId="1130103939" sldId="759"/>
            <ac:spMk id="24" creationId="{840A2DAE-A2CC-AA58-B84F-0946F43A527D}"/>
          </ac:spMkLst>
        </pc:spChg>
        <pc:spChg chg="mod">
          <ac:chgData name="Julien SAINT-LEGER" userId="3546d927-6832-43b7-8a71-48d5a91f41f7" providerId="ADAL" clId="{F920C159-A8B6-4E45-8A85-FE4991A271F9}" dt="2024-06-13T17:20:44.577" v="467" actId="20577"/>
          <ac:spMkLst>
            <pc:docMk/>
            <pc:sldMk cId="1130103939" sldId="759"/>
            <ac:spMk id="26" creationId="{160ADBE6-DCE5-EFFC-3A00-83766DDD0E46}"/>
          </ac:spMkLst>
        </pc:spChg>
        <pc:graphicFrameChg chg="mod">
          <ac:chgData name="Julien SAINT-LEGER" userId="3546d927-6832-43b7-8a71-48d5a91f41f7" providerId="ADAL" clId="{F920C159-A8B6-4E45-8A85-FE4991A271F9}" dt="2024-06-13T17:15:07.161" v="145" actId="20577"/>
          <ac:graphicFrameMkLst>
            <pc:docMk/>
            <pc:sldMk cId="1130103939" sldId="759"/>
            <ac:graphicFrameMk id="2" creationId="{677BEB77-B363-3F18-6E7B-F41A86A3C142}"/>
          </ac:graphicFrameMkLst>
        </pc:graphicFrameChg>
        <pc:picChg chg="del">
          <ac:chgData name="Julien SAINT-LEGER" userId="3546d927-6832-43b7-8a71-48d5a91f41f7" providerId="ADAL" clId="{F920C159-A8B6-4E45-8A85-FE4991A271F9}" dt="2024-06-13T17:15:09.627" v="147" actId="478"/>
          <ac:picMkLst>
            <pc:docMk/>
            <pc:sldMk cId="1130103939" sldId="759"/>
            <ac:picMk id="11" creationId="{38261390-27B4-86C8-78C6-6B57B8165C2D}"/>
          </ac:picMkLst>
        </pc:picChg>
        <pc:picChg chg="del">
          <ac:chgData name="Julien SAINT-LEGER" userId="3546d927-6832-43b7-8a71-48d5a91f41f7" providerId="ADAL" clId="{F920C159-A8B6-4E45-8A85-FE4991A271F9}" dt="2024-06-13T17:15:10.028" v="148" actId="478"/>
          <ac:picMkLst>
            <pc:docMk/>
            <pc:sldMk cId="1130103939" sldId="759"/>
            <ac:picMk id="12" creationId="{44665EE9-E0D2-884A-3DB7-4580C234D17F}"/>
          </ac:picMkLst>
        </pc:picChg>
        <pc:picChg chg="del">
          <ac:chgData name="Julien SAINT-LEGER" userId="3546d927-6832-43b7-8a71-48d5a91f41f7" providerId="ADAL" clId="{F920C159-A8B6-4E45-8A85-FE4991A271F9}" dt="2024-06-13T17:15:09.084" v="146" actId="478"/>
          <ac:picMkLst>
            <pc:docMk/>
            <pc:sldMk cId="1130103939" sldId="759"/>
            <ac:picMk id="16" creationId="{5660B658-578F-B0B5-12E3-375626C0CD41}"/>
          </ac:picMkLst>
        </pc:picChg>
        <pc:picChg chg="add mod">
          <ac:chgData name="Julien SAINT-LEGER" userId="3546d927-6832-43b7-8a71-48d5a91f41f7" providerId="ADAL" clId="{F920C159-A8B6-4E45-8A85-FE4991A271F9}" dt="2024-06-13T17:16:09.176" v="165" actId="1076"/>
          <ac:picMkLst>
            <pc:docMk/>
            <pc:sldMk cId="1130103939" sldId="759"/>
            <ac:picMk id="2050" creationId="{2746B885-B69E-35B2-9B67-133EB7C92B0F}"/>
          </ac:picMkLst>
        </pc:picChg>
        <pc:picChg chg="add mod">
          <ac:chgData name="Julien SAINT-LEGER" userId="3546d927-6832-43b7-8a71-48d5a91f41f7" providerId="ADAL" clId="{F920C159-A8B6-4E45-8A85-FE4991A271F9}" dt="2024-06-13T17:16:40.682" v="174" actId="1076"/>
          <ac:picMkLst>
            <pc:docMk/>
            <pc:sldMk cId="1130103939" sldId="759"/>
            <ac:picMk id="2052" creationId="{9F8125DE-476B-52FD-43A9-644CC5BDA0C9}"/>
          </ac:picMkLst>
        </pc:picChg>
        <pc:picChg chg="add mod">
          <ac:chgData name="Julien SAINT-LEGER" userId="3546d927-6832-43b7-8a71-48d5a91f41f7" providerId="ADAL" clId="{F920C159-A8B6-4E45-8A85-FE4991A271F9}" dt="2024-06-13T17:16:45.005" v="177" actId="1076"/>
          <ac:picMkLst>
            <pc:docMk/>
            <pc:sldMk cId="1130103939" sldId="759"/>
            <ac:picMk id="2054" creationId="{7BA0E859-4767-D1DE-2B45-8DD0EF5AA406}"/>
          </ac:picMkLst>
        </pc:picChg>
      </pc:sldChg>
      <pc:sldChg chg="del">
        <pc:chgData name="Julien SAINT-LEGER" userId="3546d927-6832-43b7-8a71-48d5a91f41f7" providerId="ADAL" clId="{F920C159-A8B6-4E45-8A85-FE4991A271F9}" dt="2024-06-13T17:32:28.363" v="1146" actId="47"/>
        <pc:sldMkLst>
          <pc:docMk/>
          <pc:sldMk cId="1966725678" sldId="760"/>
        </pc:sldMkLst>
      </pc:sldChg>
      <pc:sldChg chg="del">
        <pc:chgData name="Julien SAINT-LEGER" userId="3546d927-6832-43b7-8a71-48d5a91f41f7" providerId="ADAL" clId="{F920C159-A8B6-4E45-8A85-FE4991A271F9}" dt="2024-06-13T17:32:22.473" v="1139" actId="47"/>
        <pc:sldMkLst>
          <pc:docMk/>
          <pc:sldMk cId="185271325" sldId="761"/>
        </pc:sldMkLst>
      </pc:sldChg>
      <pc:sldChg chg="del">
        <pc:chgData name="Julien SAINT-LEGER" userId="3546d927-6832-43b7-8a71-48d5a91f41f7" providerId="ADAL" clId="{F920C159-A8B6-4E45-8A85-FE4991A271F9}" dt="2024-06-13T17:32:31.264" v="1149" actId="47"/>
        <pc:sldMkLst>
          <pc:docMk/>
          <pc:sldMk cId="2587910753" sldId="762"/>
        </pc:sldMkLst>
      </pc:sldChg>
      <pc:sldChg chg="del">
        <pc:chgData name="Julien SAINT-LEGER" userId="3546d927-6832-43b7-8a71-48d5a91f41f7" providerId="ADAL" clId="{F920C159-A8B6-4E45-8A85-FE4991A271F9}" dt="2024-06-13T17:32:25.347" v="1142" actId="47"/>
        <pc:sldMkLst>
          <pc:docMk/>
          <pc:sldMk cId="285167431" sldId="764"/>
        </pc:sldMkLst>
      </pc:sldChg>
      <pc:sldChg chg="del">
        <pc:chgData name="Julien SAINT-LEGER" userId="3546d927-6832-43b7-8a71-48d5a91f41f7" providerId="ADAL" clId="{F920C159-A8B6-4E45-8A85-FE4991A271F9}" dt="2024-06-13T17:32:29.835" v="1148" actId="47"/>
        <pc:sldMkLst>
          <pc:docMk/>
          <pc:sldMk cId="1839728732" sldId="765"/>
        </pc:sldMkLst>
      </pc:sldChg>
      <pc:sldChg chg="addSp delSp modSp add mod">
        <pc:chgData name="Julien SAINT-LEGER" userId="3546d927-6832-43b7-8a71-48d5a91f41f7" providerId="ADAL" clId="{F920C159-A8B6-4E45-8A85-FE4991A271F9}" dt="2024-06-13T17:35:19.958" v="1171" actId="1076"/>
        <pc:sldMkLst>
          <pc:docMk/>
          <pc:sldMk cId="3969032788" sldId="766"/>
        </pc:sldMkLst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2" creationId="{BD47AB5C-1E82-422F-54C2-E7C948EDC2B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" creationId="{810A12A5-F61C-DE8A-B5FB-627A1E8F5D8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" creationId="{FBFC20B6-E69E-1EA9-6FD4-124A3C32C9A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" creationId="{51F02AC8-0705-BC0B-B0B8-1CD112CC32D3}"/>
          </ac:spMkLst>
        </pc:spChg>
        <pc:spChg chg="del">
          <ac:chgData name="Julien SAINT-LEGER" userId="3546d927-6832-43b7-8a71-48d5a91f41f7" providerId="ADAL" clId="{F920C159-A8B6-4E45-8A85-FE4991A271F9}" dt="2024-06-13T17:30:50.336" v="1011" actId="478"/>
          <ac:spMkLst>
            <pc:docMk/>
            <pc:sldMk cId="3969032788" sldId="766"/>
            <ac:spMk id="8" creationId="{27C91329-D2BB-C08A-5B21-30DDD7FCF13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" creationId="{878663C3-D596-E8FD-E6B5-BC5A23FF3C7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" creationId="{831A3DBF-6580-B82A-F3D4-2F968E8732C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" creationId="{A17C6EFB-8A49-3501-F9D6-74AB53495D8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" creationId="{C8C9D137-9B76-17B3-1984-76D7E61DE913}"/>
          </ac:spMkLst>
        </pc:spChg>
        <pc:spChg chg="del">
          <ac:chgData name="Julien SAINT-LEGER" userId="3546d927-6832-43b7-8a71-48d5a91f41f7" providerId="ADAL" clId="{F920C159-A8B6-4E45-8A85-FE4991A271F9}" dt="2024-06-13T17:30:52.225" v="1013" actId="478"/>
          <ac:spMkLst>
            <pc:docMk/>
            <pc:sldMk cId="3969032788" sldId="766"/>
            <ac:spMk id="20" creationId="{14A56920-32F5-A13E-216E-C4DA289A312A}"/>
          </ac:spMkLst>
        </pc:spChg>
        <pc:spChg chg="del mod">
          <ac:chgData name="Julien SAINT-LEGER" userId="3546d927-6832-43b7-8a71-48d5a91f41f7" providerId="ADAL" clId="{F920C159-A8B6-4E45-8A85-FE4991A271F9}" dt="2024-06-13T17:32:09.085" v="1130" actId="478"/>
          <ac:spMkLst>
            <pc:docMk/>
            <pc:sldMk cId="3969032788" sldId="766"/>
            <ac:spMk id="21" creationId="{9E994ED2-C134-DF5A-7AD7-9269C2F041D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4" creationId="{28143204-54B5-9E32-BAD5-2073E4B6389D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5" creationId="{FEEAD086-FF11-C3ED-1CFF-BDAC5934CCD7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6" creationId="{6B17F11A-2130-7682-1E7D-AC246C59FFF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7" creationId="{C62C33E6-098D-E68B-E55D-7C4573C548C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8" creationId="{1E8C9CF6-E74C-2993-CAAB-BA301A2144B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39" creationId="{E2970CCE-7743-A1F5-0567-327D8C2B354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0" creationId="{BAA71391-B560-D89F-F9EE-199E3B3F3FA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1" creationId="{733BEB7A-F2F7-E9E1-CFF7-E6DA1ECF0C0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2" creationId="{908D56B4-0FE1-A978-CBEB-6FF4CB090C8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3" creationId="{C5F1C65B-3113-365E-5D29-A7B414DBC36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4" creationId="{F82923F2-5FD1-9524-23BF-6D98AC83558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5" creationId="{7AF139B0-B3EA-E9F2-435C-82003EBB012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6" creationId="{4DA0EEA6-CC0F-1748-8581-79C6792E537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7" creationId="{9DB94C6A-5E50-FA1F-B23E-57CF665C732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8" creationId="{3A9F2225-BD6A-33E6-61C6-3E116405D847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49" creationId="{526D1D71-64DE-BC5F-46BB-406A78FFE0B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0" creationId="{0FACD9B0-F326-657A-18A5-68441CBC0AC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1" creationId="{F964AD40-7CD8-2421-6138-13A119E5400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2" creationId="{1AF57A6D-EE47-FE25-9DF7-BEA73A0CBE7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3" creationId="{05228533-6400-231E-A514-D5F300BD2B6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4" creationId="{0ABAD3E2-E01F-9DC1-254F-E48FA31FB5A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5" creationId="{9E1CBF63-B8B0-00F9-8250-D4B1A7829D1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6" creationId="{4D7FBD18-D146-5C2A-DBF9-A5D364457D2D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7" creationId="{A69B5949-9EBB-A3BF-11BB-77B3E9CF5847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59" creationId="{8A7755FC-1C72-1B87-FC3D-678DE084C3F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0" creationId="{34BE1706-9814-A01C-90A6-BE5A5986E44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1" creationId="{F5DF70FF-4D82-591E-C193-B4F17C87A7C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2" creationId="{56736CD3-1818-E1F4-3B44-2D0C346E694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3" creationId="{7ED4ECE2-A00E-A5EE-5C10-739F87EE32CB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4" creationId="{1DCFDC47-5961-269C-84E2-F6015A7E9EC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5" creationId="{20926568-7197-D86F-B8EC-18CDA1D43DEB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6" creationId="{D5F90674-8DEE-0CBC-5180-F1E595023DF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8" creationId="{9C02FBAB-EE56-FBB8-17C0-E9E1C491524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69" creationId="{0EA9380A-75B5-D088-42A6-0CF70579EE5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0" creationId="{BCB7BCBE-2024-48D7-EDD3-E4CF143C145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1" creationId="{6BDC4D4B-F622-0FFA-029A-CB361CF8080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2" creationId="{45A79853-C853-14B1-17B2-BD3CC1FFFE4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3" creationId="{DA893676-98B9-55CA-3BB8-2B2B31E3AA1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4" creationId="{FF8B30FE-A4E8-65F4-EDF3-E3D5418EBB8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5" creationId="{8AB7B3DE-1EA3-F1D7-6E21-09C12A05971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6" creationId="{B32974E5-3A89-4D96-1EBC-B59463A15A5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7" creationId="{0D7191C7-280D-6D25-413A-C7034AD4471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8" creationId="{5278AF42-5658-9F15-4321-AFB34C3FE2E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79" creationId="{3171EB80-89BB-403E-D552-FE5FD6706DB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0" creationId="{CEF2EFEB-D55C-A80C-EAF0-134E78CC40C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1" creationId="{9383959B-E7B9-7E4E-BAF7-4FC3DC68A09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3" creationId="{71AA51B7-C649-9FB0-A6CD-A7D53C80574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4" creationId="{BDC4B252-F02B-8C22-56FB-59F825D00FC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5" creationId="{1376D843-259D-CBFE-EC53-FBCDF7091D61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7" creationId="{DC6C3BCF-D71E-6D49-5ACD-FB6718529BC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8" creationId="{F9E0CD87-3B57-2CB0-3E76-E3850C8DB6F2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89" creationId="{D2F64118-ABE6-41E2-4228-E505ACA3409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0" creationId="{DE42A02B-5185-F2DB-F5C0-500F087A9BE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1" creationId="{5DECFC7E-12C5-7DE8-41E6-EDACA67AF31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2" creationId="{54D5A426-EEB0-6A24-E1A0-70E24D5FA30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3" creationId="{76E41C18-B282-98C6-3B08-C04EB28478D5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4" creationId="{A5B801A2-8C39-E4E7-2032-9847880ECFF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5" creationId="{2C380F43-00A4-6696-6AEC-C40D302D8DC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6" creationId="{87B90DA9-F482-11F1-EE4C-D817C371CAC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7" creationId="{05E2F6E8-A213-9A0B-6300-954BF4C8FE7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8" creationId="{EFDB476B-53AE-4E30-B813-8CEBC532ECD1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99" creationId="{FD2ED6ED-C3F9-8866-868D-B0FDFCE54D8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0" creationId="{67422D99-C749-9859-BCF6-61978B1103C1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1" creationId="{482AB89A-3FCA-00ED-CC70-D1C1AEE24002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2" creationId="{220CCA8D-6B84-449F-17B2-12B7F8C88F7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3" creationId="{C4B2DE94-F1ED-B8AD-4CD8-77420F72B58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4" creationId="{75D6AA9D-C9AC-F0A1-65B4-807BED4CE4F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5" creationId="{5520B1B3-A637-D9C8-15E3-19602BB8DD52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6" creationId="{844C0ED1-1C6A-9D5C-D414-C79289B328D2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7" creationId="{E0EA7A76-A949-468C-E69B-7CA544425F3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8" creationId="{2A962D42-B692-5D09-6CB8-0D374743D07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09" creationId="{72144B26-DB23-9C0D-010F-74AD6613B9D0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0" creationId="{C79D1A93-8194-2DE1-C556-9D60C1DA1C0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1" creationId="{C92DDBA7-3D08-8A20-20A2-51BC17877EFE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2" creationId="{45786CF9-0CFB-D024-8E7E-19E5FB3D7D0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3" creationId="{1CA26EA5-EF80-259C-8AAB-5AF0A22393C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4" creationId="{C07A39B8-1C20-1297-B54E-719A035B811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5" creationId="{FB76284A-A2BC-F185-04E8-881078E359FC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6" creationId="{A0E996BC-8CED-9F27-6B03-5A5CFCEB588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7" creationId="{7E8314AD-0396-09B8-2063-0CB3B997FAEB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8" creationId="{7A0007C6-9BFD-0E26-BCE2-0BC9C84E8D0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19" creationId="{0CBB9ABA-21ED-FA98-8B74-3DC730EF8198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0" creationId="{410D302B-8C49-7FB7-EFE6-6E6719DBFD50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1" creationId="{B596C0D6-69EE-2C72-1299-5508FECDA1E2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2" creationId="{2591B5F3-28EE-0950-3929-415AAC685F4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3" creationId="{6DF3ACC3-5D28-31C2-B64A-8E095189E450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4" creationId="{09E5E380-6251-8966-698F-AA862E45D3F0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5" creationId="{5B39FBF5-A7B1-596D-012C-AE6B727D00CF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6" creationId="{7B82C7B3-6B08-6E02-6AE8-4FD6F2B5100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7" creationId="{802B4D22-EA12-F82C-1FDA-9896DC09051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8" creationId="{4503468E-BCE9-8FAD-8AB7-0FC22A9C8B89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29" creationId="{66CCE72B-6305-D4DE-BE55-2109AC1E55A6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0" creationId="{ECA9B262-F091-7138-F8DC-22B81FD9C4EA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1" creationId="{CDC3432B-6DD5-14C4-B782-1783AFB3E671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2" creationId="{DA8E59A3-3764-E837-C75D-9BE69E1FD373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3" creationId="{F2A127E9-F5FF-C308-8135-7F3F90937A4D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4" creationId="{F9722E6F-BDF9-9ED3-92FC-0BF288810681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5" creationId="{ADEC5352-4315-38C4-E840-6272F7A377E4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6" creationId="{A4CDE363-1C0E-819D-90F7-BB50504F5097}"/>
          </ac:spMkLst>
        </pc:spChg>
        <pc:spChg chg="add mod">
          <ac:chgData name="Julien SAINT-LEGER" userId="3546d927-6832-43b7-8a71-48d5a91f41f7" providerId="ADAL" clId="{F920C159-A8B6-4E45-8A85-FE4991A271F9}" dt="2024-06-13T17:33:03.931" v="1152" actId="14100"/>
          <ac:spMkLst>
            <pc:docMk/>
            <pc:sldMk cId="3969032788" sldId="766"/>
            <ac:spMk id="137" creationId="{2E70AB2B-4616-A279-C183-F69CD6D70396}"/>
          </ac:spMkLst>
        </pc:spChg>
        <pc:spChg chg="add mod">
          <ac:chgData name="Julien SAINT-LEGER" userId="3546d927-6832-43b7-8a71-48d5a91f41f7" providerId="ADAL" clId="{F920C159-A8B6-4E45-8A85-FE4991A271F9}" dt="2024-06-13T17:35:19.958" v="1171" actId="1076"/>
          <ac:spMkLst>
            <pc:docMk/>
            <pc:sldMk cId="3969032788" sldId="766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F920C159-A8B6-4E45-8A85-FE4991A271F9}" dt="2024-06-13T17:32:06.636" v="1129" actId="20577"/>
          <ac:graphicFrameMkLst>
            <pc:docMk/>
            <pc:sldMk cId="3969032788" sldId="766"/>
            <ac:graphicFrameMk id="19" creationId="{AB6DB458-D0D6-4C68-AA1E-716B7959A10B}"/>
          </ac:graphicFrameMkLst>
        </pc:graphicFrameChg>
        <pc:picChg chg="add del mod">
          <ac:chgData name="Julien SAINT-LEGER" userId="3546d927-6832-43b7-8a71-48d5a91f41f7" providerId="ADAL" clId="{F920C159-A8B6-4E45-8A85-FE4991A271F9}" dt="2024-06-13T17:33:48.851" v="1159" actId="478"/>
          <ac:picMkLst>
            <pc:docMk/>
            <pc:sldMk cId="3969032788" sldId="766"/>
            <ac:picMk id="160" creationId="{A92E2122-E50A-2375-789B-D118CD8C21FE}"/>
          </ac:picMkLst>
        </pc:picChg>
        <pc:picChg chg="add mod">
          <ac:chgData name="Julien SAINT-LEGER" userId="3546d927-6832-43b7-8a71-48d5a91f41f7" providerId="ADAL" clId="{F920C159-A8B6-4E45-8A85-FE4991A271F9}" dt="2024-06-13T17:35:02.321" v="1169" actId="1076"/>
          <ac:picMkLst>
            <pc:docMk/>
            <pc:sldMk cId="3969032788" sldId="766"/>
            <ac:picMk id="161" creationId="{58563633-0309-6681-C9FB-ACB3F349D328}"/>
          </ac:picMkLst>
        </pc:picChg>
        <pc:cxnChg chg="del">
          <ac:chgData name="Julien SAINT-LEGER" userId="3546d927-6832-43b7-8a71-48d5a91f41f7" providerId="ADAL" clId="{F920C159-A8B6-4E45-8A85-FE4991A271F9}" dt="2024-06-13T17:30:51.167" v="1012" actId="478"/>
          <ac:cxnSpMkLst>
            <pc:docMk/>
            <pc:sldMk cId="3969032788" sldId="766"/>
            <ac:cxnSpMk id="3" creationId="{D8A3DAD0-8D6B-4D88-9697-2DB26AFBA960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4" creationId="{25E072E5-0091-A336-78EC-218D79DBA880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5" creationId="{6EBC9AA5-D958-FEF4-FF8B-F2240C45B111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6" creationId="{C6DD575F-17AF-FCB1-749E-D92A146A6902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7" creationId="{43A5535B-6271-0246-B771-4946F4EB50AB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8" creationId="{A8DF9D49-5D72-5728-2172-2B272DEF626A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2" creationId="{B0895D10-9384-76A8-6780-47995C8617BD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3" creationId="{D5D40BDA-8A8A-BE4B-2936-D76CE59F4B3C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4" creationId="{6F707352-9775-E001-D902-47BBDAF95C2B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5" creationId="{CBBB9519-11BA-6E19-3B6C-E3AFE2680463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7" creationId="{835D4D89-C61A-4828-07F3-3954175B28DC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8" creationId="{5A576FB6-1D8C-5ED0-966A-F29542A97E32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29" creationId="{BC7CB856-8C1A-E86A-57C2-EC4A9D9B6412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30" creationId="{AFAC00F3-9BD9-A53E-1A6B-5EFB0885C2C7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31" creationId="{49D5162D-F02E-EE99-6D94-B2A6F5B24BBB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32" creationId="{D63EA004-2360-6BDA-4287-1561051A1CED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33" creationId="{9B52CA45-30A3-FD4E-D356-8AE55867D217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58" creationId="{3BB383B2-AB64-5F46-7897-B8910EBDDFEC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67" creationId="{2CABDFE7-7924-6725-FB8F-ED3A9D97A0A7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82" creationId="{D6DDFA40-ABA1-1749-BC18-B3C5612281E1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86" creationId="{18B14603-6C42-CCCF-2C91-B16DB08DE278}"/>
          </ac:cxnSpMkLst>
        </pc:cxnChg>
        <pc:cxnChg chg="add mod">
          <ac:chgData name="Julien SAINT-LEGER" userId="3546d927-6832-43b7-8a71-48d5a91f41f7" providerId="ADAL" clId="{F920C159-A8B6-4E45-8A85-FE4991A271F9}" dt="2024-06-13T17:33:03.931" v="1152" actId="14100"/>
          <ac:cxnSpMkLst>
            <pc:docMk/>
            <pc:sldMk cId="3969032788" sldId="766"/>
            <ac:cxnSpMk id="138" creationId="{5D670C74-60C0-9479-1CDE-109B39037DA4}"/>
          </ac:cxnSpMkLst>
        </pc:cxnChg>
      </pc:sldChg>
      <pc:sldChg chg="addSp delSp modSp add mod">
        <pc:chgData name="Julien SAINT-LEGER" userId="3546d927-6832-43b7-8a71-48d5a91f41f7" providerId="ADAL" clId="{F920C159-A8B6-4E45-8A85-FE4991A271F9}" dt="2024-06-13T17:37:41.973" v="1374" actId="20577"/>
        <pc:sldMkLst>
          <pc:docMk/>
          <pc:sldMk cId="1556040559" sldId="767"/>
        </pc:sldMkLst>
        <pc:spChg chg="add mod">
          <ac:chgData name="Julien SAINT-LEGER" userId="3546d927-6832-43b7-8a71-48d5a91f41f7" providerId="ADAL" clId="{F920C159-A8B6-4E45-8A85-FE4991A271F9}" dt="2024-06-13T17:37:04.136" v="1298" actId="122"/>
          <ac:spMkLst>
            <pc:docMk/>
            <pc:sldMk cId="1556040559" sldId="767"/>
            <ac:spMk id="2" creationId="{77D202BB-8A1A-F3C7-8FF2-9390A5B0F5A5}"/>
          </ac:spMkLst>
        </pc:spChg>
        <pc:spChg chg="mod">
          <ac:chgData name="Julien SAINT-LEGER" userId="3546d927-6832-43b7-8a71-48d5a91f41f7" providerId="ADAL" clId="{F920C159-A8B6-4E45-8A85-FE4991A271F9}" dt="2024-06-13T17:35:59.408" v="1184" actId="20577"/>
          <ac:spMkLst>
            <pc:docMk/>
            <pc:sldMk cId="1556040559" sldId="767"/>
            <ac:spMk id="162" creationId="{6AC148D9-09F8-EBAA-E73F-1FE954A9E6C1}"/>
          </ac:spMkLst>
        </pc:spChg>
        <pc:graphicFrameChg chg="mod">
          <ac:chgData name="Julien SAINT-LEGER" userId="3546d927-6832-43b7-8a71-48d5a91f41f7" providerId="ADAL" clId="{F920C159-A8B6-4E45-8A85-FE4991A271F9}" dt="2024-06-13T17:37:41.973" v="1374" actId="20577"/>
          <ac:graphicFrameMkLst>
            <pc:docMk/>
            <pc:sldMk cId="1556040559" sldId="767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F920C159-A8B6-4E45-8A85-FE4991A271F9}" dt="2024-06-13T17:35:41.559" v="1178" actId="478"/>
          <ac:picMkLst>
            <pc:docMk/>
            <pc:sldMk cId="1556040559" sldId="767"/>
            <ac:picMk id="161" creationId="{58563633-0309-6681-C9FB-ACB3F349D328}"/>
          </ac:picMkLst>
        </pc:picChg>
        <pc:picChg chg="add mod">
          <ac:chgData name="Julien SAINT-LEGER" userId="3546d927-6832-43b7-8a71-48d5a91f41f7" providerId="ADAL" clId="{F920C159-A8B6-4E45-8A85-FE4991A271F9}" dt="2024-06-13T17:37:07.496" v="1299" actId="1076"/>
          <ac:picMkLst>
            <pc:docMk/>
            <pc:sldMk cId="1556040559" sldId="767"/>
            <ac:picMk id="7170" creationId="{291B1C76-A022-DE9D-8C4B-9B158126B596}"/>
          </ac:picMkLst>
        </pc:picChg>
      </pc:sldChg>
      <pc:sldChg chg="addSp delSp modSp add mod">
        <pc:chgData name="Julien SAINT-LEGER" userId="3546d927-6832-43b7-8a71-48d5a91f41f7" providerId="ADAL" clId="{F920C159-A8B6-4E45-8A85-FE4991A271F9}" dt="2024-06-13T17:44:48.136" v="1452"/>
        <pc:sldMkLst>
          <pc:docMk/>
          <pc:sldMk cId="2904657268" sldId="768"/>
        </pc:sldMkLst>
        <pc:spChg chg="mod">
          <ac:chgData name="Julien SAINT-LEGER" userId="3546d927-6832-43b7-8a71-48d5a91f41f7" providerId="ADAL" clId="{F920C159-A8B6-4E45-8A85-FE4991A271F9}" dt="2024-06-13T17:36:02.682" v="1186" actId="20577"/>
          <ac:spMkLst>
            <pc:docMk/>
            <pc:sldMk cId="2904657268" sldId="768"/>
            <ac:spMk id="162" creationId="{6AC148D9-09F8-EBAA-E73F-1FE954A9E6C1}"/>
          </ac:spMkLst>
        </pc:spChg>
        <pc:picChg chg="del">
          <ac:chgData name="Julien SAINT-LEGER" userId="3546d927-6832-43b7-8a71-48d5a91f41f7" providerId="ADAL" clId="{F920C159-A8B6-4E45-8A85-FE4991A271F9}" dt="2024-06-13T17:35:43.377" v="1179" actId="478"/>
          <ac:picMkLst>
            <pc:docMk/>
            <pc:sldMk cId="2904657268" sldId="768"/>
            <ac:picMk id="161" creationId="{58563633-0309-6681-C9FB-ACB3F349D328}"/>
          </ac:picMkLst>
        </pc:picChg>
        <pc:picChg chg="add">
          <ac:chgData name="Julien SAINT-LEGER" userId="3546d927-6832-43b7-8a71-48d5a91f41f7" providerId="ADAL" clId="{F920C159-A8B6-4E45-8A85-FE4991A271F9}" dt="2024-06-13T17:44:48.136" v="1452"/>
          <ac:picMkLst>
            <pc:docMk/>
            <pc:sldMk cId="2904657268" sldId="768"/>
            <ac:picMk id="6145" creationId="{D501C864-8BAD-1576-E131-8616B75E21C5}"/>
          </ac:picMkLst>
        </pc:picChg>
      </pc:sldChg>
      <pc:sldChg chg="add del">
        <pc:chgData name="Julien SAINT-LEGER" userId="3546d927-6832-43b7-8a71-48d5a91f41f7" providerId="ADAL" clId="{F920C159-A8B6-4E45-8A85-FE4991A271F9}" dt="2024-06-13T17:35:44.459" v="1180" actId="47"/>
        <pc:sldMkLst>
          <pc:docMk/>
          <pc:sldMk cId="3516512930" sldId="769"/>
        </pc:sldMkLst>
      </pc:sldChg>
      <pc:sldChg chg="delSp add mod">
        <pc:chgData name="Julien SAINT-LEGER" userId="3546d927-6832-43b7-8a71-48d5a91f41f7" providerId="ADAL" clId="{F920C159-A8B6-4E45-8A85-FE4991A271F9}" dt="2024-06-13T17:35:45.784" v="1181" actId="478"/>
        <pc:sldMkLst>
          <pc:docMk/>
          <pc:sldMk cId="242498299" sldId="770"/>
        </pc:sldMkLst>
        <pc:picChg chg="del">
          <ac:chgData name="Julien SAINT-LEGER" userId="3546d927-6832-43b7-8a71-48d5a91f41f7" providerId="ADAL" clId="{F920C159-A8B6-4E45-8A85-FE4991A271F9}" dt="2024-06-13T17:35:45.784" v="1181" actId="478"/>
          <ac:picMkLst>
            <pc:docMk/>
            <pc:sldMk cId="242498299" sldId="770"/>
            <ac:picMk id="161" creationId="{58563633-0309-6681-C9FB-ACB3F349D328}"/>
          </ac:picMkLst>
        </pc:picChg>
      </pc:sldChg>
      <pc:sldChg chg="add">
        <pc:chgData name="Julien SAINT-LEGER" userId="3546d927-6832-43b7-8a71-48d5a91f41f7" providerId="ADAL" clId="{F920C159-A8B6-4E45-8A85-FE4991A271F9}" dt="2024-06-13T17:35:50.507" v="1182"/>
        <pc:sldMkLst>
          <pc:docMk/>
          <pc:sldMk cId="1475170300" sldId="771"/>
        </pc:sldMkLst>
      </pc:sldChg>
      <pc:sldChg chg="addSp delSp modSp add mod">
        <pc:chgData name="Julien SAINT-LEGER" userId="3546d927-6832-43b7-8a71-48d5a91f41f7" providerId="ADAL" clId="{F920C159-A8B6-4E45-8A85-FE4991A271F9}" dt="2024-06-13T17:43:58.727" v="1451" actId="1076"/>
        <pc:sldMkLst>
          <pc:docMk/>
          <pc:sldMk cId="993120735" sldId="772"/>
        </pc:sldMkLst>
        <pc:spChg chg="del">
          <ac:chgData name="Julien SAINT-LEGER" userId="3546d927-6832-43b7-8a71-48d5a91f41f7" providerId="ADAL" clId="{F920C159-A8B6-4E45-8A85-FE4991A271F9}" dt="2024-06-13T17:38:02.894" v="1417" actId="478"/>
          <ac:spMkLst>
            <pc:docMk/>
            <pc:sldMk cId="993120735" sldId="772"/>
            <ac:spMk id="2" creationId="{77D202BB-8A1A-F3C7-8FF2-9390A5B0F5A5}"/>
          </ac:spMkLst>
        </pc:spChg>
        <pc:spChg chg="add mod">
          <ac:chgData name="Julien SAINT-LEGER" userId="3546d927-6832-43b7-8a71-48d5a91f41f7" providerId="ADAL" clId="{F920C159-A8B6-4E45-8A85-FE4991A271F9}" dt="2024-06-13T17:43:58.727" v="1451" actId="1076"/>
          <ac:spMkLst>
            <pc:docMk/>
            <pc:sldMk cId="993120735" sldId="772"/>
            <ac:spMk id="3" creationId="{0E01EE0B-8849-A70E-1F82-9AF2EF98CCD6}"/>
          </ac:spMkLst>
        </pc:spChg>
        <pc:spChg chg="add mod">
          <ac:chgData name="Julien SAINT-LEGER" userId="3546d927-6832-43b7-8a71-48d5a91f41f7" providerId="ADAL" clId="{F920C159-A8B6-4E45-8A85-FE4991A271F9}" dt="2024-06-13T17:43:58.727" v="1451" actId="1076"/>
          <ac:spMkLst>
            <pc:docMk/>
            <pc:sldMk cId="993120735" sldId="772"/>
            <ac:spMk id="4" creationId="{7404D235-3628-3DE2-3E2D-E4E57E882FF1}"/>
          </ac:spMkLst>
        </pc:spChg>
        <pc:graphicFrameChg chg="mod">
          <ac:chgData name="Julien SAINT-LEGER" userId="3546d927-6832-43b7-8a71-48d5a91f41f7" providerId="ADAL" clId="{F920C159-A8B6-4E45-8A85-FE4991A271F9}" dt="2024-06-13T17:38:00.906" v="1415" actId="20577"/>
          <ac:graphicFrameMkLst>
            <pc:docMk/>
            <pc:sldMk cId="993120735" sldId="772"/>
            <ac:graphicFrameMk id="19" creationId="{AB6DB458-D0D6-4C68-AA1E-716B7959A10B}"/>
          </ac:graphicFrameMkLst>
        </pc:graphicFrameChg>
        <pc:picChg chg="del">
          <ac:chgData name="Julien SAINT-LEGER" userId="3546d927-6832-43b7-8a71-48d5a91f41f7" providerId="ADAL" clId="{F920C159-A8B6-4E45-8A85-FE4991A271F9}" dt="2024-06-13T17:38:01.922" v="1416" actId="478"/>
          <ac:picMkLst>
            <pc:docMk/>
            <pc:sldMk cId="993120735" sldId="772"/>
            <ac:picMk id="7170" creationId="{291B1C76-A022-DE9D-8C4B-9B158126B596}"/>
          </ac:picMkLst>
        </pc:picChg>
        <pc:picChg chg="add mod">
          <ac:chgData name="Julien SAINT-LEGER" userId="3546d927-6832-43b7-8a71-48d5a91f41f7" providerId="ADAL" clId="{F920C159-A8B6-4E45-8A85-FE4991A271F9}" dt="2024-06-13T17:42:45.452" v="1436" actId="1076"/>
          <ac:picMkLst>
            <pc:docMk/>
            <pc:sldMk cId="993120735" sldId="772"/>
            <ac:picMk id="10242" creationId="{B2E326D1-9942-34C6-A049-472560201AD3}"/>
          </ac:picMkLst>
        </pc:picChg>
        <pc:picChg chg="add mod">
          <ac:chgData name="Julien SAINT-LEGER" userId="3546d927-6832-43b7-8a71-48d5a91f41f7" providerId="ADAL" clId="{F920C159-A8B6-4E45-8A85-FE4991A271F9}" dt="2024-06-13T17:43:58.727" v="1451" actId="1076"/>
          <ac:picMkLst>
            <pc:docMk/>
            <pc:sldMk cId="993120735" sldId="772"/>
            <ac:picMk id="10243" creationId="{0F2C71D8-A95E-7635-57ED-6375904DC482}"/>
          </ac:picMkLst>
        </pc:picChg>
      </pc:sldChg>
      <pc:sldChg chg="addSp delSp modSp add mod ord">
        <pc:chgData name="Julien SAINT-LEGER" userId="3546d927-6832-43b7-8a71-48d5a91f41f7" providerId="ADAL" clId="{F920C159-A8B6-4E45-8A85-FE4991A271F9}" dt="2024-06-13T17:46:40.643" v="1476"/>
        <pc:sldMkLst>
          <pc:docMk/>
          <pc:sldMk cId="3116738538" sldId="773"/>
        </pc:sldMkLst>
        <pc:picChg chg="add mod">
          <ac:chgData name="Julien SAINT-LEGER" userId="3546d927-6832-43b7-8a71-48d5a91f41f7" providerId="ADAL" clId="{F920C159-A8B6-4E45-8A85-FE4991A271F9}" dt="2024-06-13T17:46:25.431" v="1474" actId="1076"/>
          <ac:picMkLst>
            <pc:docMk/>
            <pc:sldMk cId="3116738538" sldId="773"/>
            <ac:picMk id="2" creationId="{FA1AD6AB-ACCB-F73B-D3A1-43B80F80D8F3}"/>
          </ac:picMkLst>
        </pc:picChg>
        <pc:picChg chg="del">
          <ac:chgData name="Julien SAINT-LEGER" userId="3546d927-6832-43b7-8a71-48d5a91f41f7" providerId="ADAL" clId="{F920C159-A8B6-4E45-8A85-FE4991A271F9}" dt="2024-06-13T17:44:56.680" v="1454" actId="478"/>
          <ac:picMkLst>
            <pc:docMk/>
            <pc:sldMk cId="3116738538" sldId="773"/>
            <ac:picMk id="10242" creationId="{B2E326D1-9942-34C6-A049-472560201AD3}"/>
          </ac:picMkLst>
        </pc:picChg>
        <pc:picChg chg="del">
          <ac:chgData name="Julien SAINT-LEGER" userId="3546d927-6832-43b7-8a71-48d5a91f41f7" providerId="ADAL" clId="{F920C159-A8B6-4E45-8A85-FE4991A271F9}" dt="2024-06-13T17:44:57.094" v="1455" actId="478"/>
          <ac:picMkLst>
            <pc:docMk/>
            <pc:sldMk cId="3116738538" sldId="773"/>
            <ac:picMk id="10243" creationId="{0F2C71D8-A95E-7635-57ED-6375904DC482}"/>
          </ac:picMkLst>
        </pc:picChg>
        <pc:picChg chg="add mod">
          <ac:chgData name="Julien SAINT-LEGER" userId="3546d927-6832-43b7-8a71-48d5a91f41f7" providerId="ADAL" clId="{F920C159-A8B6-4E45-8A85-FE4991A271F9}" dt="2024-06-13T17:46:17.092" v="1470" actId="1076"/>
          <ac:picMkLst>
            <pc:docMk/>
            <pc:sldMk cId="3116738538" sldId="773"/>
            <ac:picMk id="11266" creationId="{B7A8D0EE-41FA-A18C-5831-58B6B385F07D}"/>
          </ac:picMkLst>
        </pc:picChg>
      </pc:sldChg>
      <pc:sldMasterChg chg="delSldLayout">
        <pc:chgData name="Julien SAINT-LEGER" userId="3546d927-6832-43b7-8a71-48d5a91f41f7" providerId="ADAL" clId="{F920C159-A8B6-4E45-8A85-FE4991A271F9}" dt="2024-06-13T17:32:28.363" v="1146" actId="47"/>
        <pc:sldMasterMkLst>
          <pc:docMk/>
          <pc:sldMasterMk cId="2705756953" sldId="2147483660"/>
        </pc:sldMasterMkLst>
        <pc:sldLayoutChg chg="del">
          <pc:chgData name="Julien SAINT-LEGER" userId="3546d927-6832-43b7-8a71-48d5a91f41f7" providerId="ADAL" clId="{F920C159-A8B6-4E45-8A85-FE4991A271F9}" dt="2024-06-13T17:32:28.363" v="1146" actId="47"/>
          <pc:sldLayoutMkLst>
            <pc:docMk/>
            <pc:sldMasterMk cId="2705756953" sldId="2147483660"/>
            <pc:sldLayoutMk cId="733803361" sldId="2147483751"/>
          </pc:sldLayoutMkLst>
        </pc:sldLayoutChg>
        <pc:sldLayoutChg chg="del">
          <pc:chgData name="Julien SAINT-LEGER" userId="3546d927-6832-43b7-8a71-48d5a91f41f7" providerId="ADAL" clId="{F920C159-A8B6-4E45-8A85-FE4991A271F9}" dt="2024-06-13T17:32:26.822" v="1144" actId="47"/>
          <pc:sldLayoutMkLst>
            <pc:docMk/>
            <pc:sldMasterMk cId="2705756953" sldId="2147483660"/>
            <pc:sldLayoutMk cId="2345058956" sldId="2147483752"/>
          </pc:sldLayoutMkLst>
        </pc:sldLayoutChg>
      </pc:sldMasterChg>
    </pc:docChg>
  </pc:docChgLst>
  <pc:docChgLst>
    <pc:chgData name="Hicham IDIR" userId="d8e23d85-f3e3-470b-9c2e-a7485bb1b25b" providerId="ADAL" clId="{DB900002-9844-477B-A2F4-CC59D0741334}"/>
    <pc:docChg chg="custSel modSld">
      <pc:chgData name="Hicham IDIR" userId="d8e23d85-f3e3-470b-9c2e-a7485bb1b25b" providerId="ADAL" clId="{DB900002-9844-477B-A2F4-CC59D0741334}" dt="2024-01-07T20:07:51.597" v="92" actId="20577"/>
      <pc:docMkLst>
        <pc:docMk/>
      </pc:docMkLst>
      <pc:sldChg chg="modSp mod">
        <pc:chgData name="Hicham IDIR" userId="d8e23d85-f3e3-470b-9c2e-a7485bb1b25b" providerId="ADAL" clId="{DB900002-9844-477B-A2F4-CC59D0741334}" dt="2024-01-07T13:18:22.488" v="90" actId="14100"/>
        <pc:sldMkLst>
          <pc:docMk/>
          <pc:sldMk cId="1360114696" sldId="741"/>
        </pc:sldMkLst>
        <pc:spChg chg="mod">
          <ac:chgData name="Hicham IDIR" userId="d8e23d85-f3e3-470b-9c2e-a7485bb1b25b" providerId="ADAL" clId="{DB900002-9844-477B-A2F4-CC59D0741334}" dt="2024-01-07T13:17:42.376" v="84" actId="2711"/>
          <ac:spMkLst>
            <pc:docMk/>
            <pc:sldMk cId="1360114696" sldId="741"/>
            <ac:spMk id="5" creationId="{B5B7A773-105C-C7C9-DA6D-76B33E3E5BFB}"/>
          </ac:spMkLst>
        </pc:spChg>
        <pc:spChg chg="mod">
          <ac:chgData name="Hicham IDIR" userId="d8e23d85-f3e3-470b-9c2e-a7485bb1b25b" providerId="ADAL" clId="{DB900002-9844-477B-A2F4-CC59D0741334}" dt="2024-01-07T13:17:47.135" v="85" actId="2711"/>
          <ac:spMkLst>
            <pc:docMk/>
            <pc:sldMk cId="1360114696" sldId="741"/>
            <ac:spMk id="8" creationId="{445E1D22-054D-CC3A-C28A-0F47EE2F6D56}"/>
          </ac:spMkLst>
        </pc:spChg>
        <pc:spChg chg="mod">
          <ac:chgData name="Hicham IDIR" userId="d8e23d85-f3e3-470b-9c2e-a7485bb1b25b" providerId="ADAL" clId="{DB900002-9844-477B-A2F4-CC59D0741334}" dt="2024-01-07T13:18:08.003" v="88" actId="1076"/>
          <ac:spMkLst>
            <pc:docMk/>
            <pc:sldMk cId="1360114696" sldId="741"/>
            <ac:spMk id="18" creationId="{9F23F109-F128-BB0A-13E6-59335CD28E39}"/>
          </ac:spMkLst>
        </pc:spChg>
        <pc:spChg chg="mod">
          <ac:chgData name="Hicham IDIR" userId="d8e23d85-f3e3-470b-9c2e-a7485bb1b25b" providerId="ADAL" clId="{DB900002-9844-477B-A2F4-CC59D0741334}" dt="2024-01-07T13:18:22.488" v="90" actId="14100"/>
          <ac:spMkLst>
            <pc:docMk/>
            <pc:sldMk cId="1360114696" sldId="741"/>
            <ac:spMk id="19" creationId="{CB8AF9A2-0168-13CF-0BBD-98D7201A9CEE}"/>
          </ac:spMkLst>
        </pc:spChg>
        <pc:spChg chg="mod">
          <ac:chgData name="Hicham IDIR" userId="d8e23d85-f3e3-470b-9c2e-a7485bb1b25b" providerId="ADAL" clId="{DB900002-9844-477B-A2F4-CC59D0741334}" dt="2024-01-07T13:17:36.950" v="83" actId="1076"/>
          <ac:spMkLst>
            <pc:docMk/>
            <pc:sldMk cId="1360114696" sldId="741"/>
            <ac:spMk id="20" creationId="{A18147A6-209D-A193-17BC-38E3D09C0CF2}"/>
          </ac:spMkLst>
        </pc:spChg>
      </pc:sldChg>
      <pc:sldChg chg="modSp mod">
        <pc:chgData name="Hicham IDIR" userId="d8e23d85-f3e3-470b-9c2e-a7485bb1b25b" providerId="ADAL" clId="{DB900002-9844-477B-A2F4-CC59D0741334}" dt="2024-01-07T13:22:23.168" v="91" actId="14100"/>
        <pc:sldMkLst>
          <pc:docMk/>
          <pc:sldMk cId="3367629165" sldId="751"/>
        </pc:sldMkLst>
        <pc:spChg chg="mod">
          <ac:chgData name="Hicham IDIR" userId="d8e23d85-f3e3-470b-9c2e-a7485bb1b25b" providerId="ADAL" clId="{DB900002-9844-477B-A2F4-CC59D0741334}" dt="2024-01-07T13:22:23.168" v="91" actId="14100"/>
          <ac:spMkLst>
            <pc:docMk/>
            <pc:sldMk cId="3367629165" sldId="751"/>
            <ac:spMk id="17" creationId="{715DAA8F-CEC5-CF36-BC1E-63745C93B1BE}"/>
          </ac:spMkLst>
        </pc:spChg>
      </pc:sldChg>
      <pc:sldChg chg="modSp mod">
        <pc:chgData name="Hicham IDIR" userId="d8e23d85-f3e3-470b-9c2e-a7485bb1b25b" providerId="ADAL" clId="{DB900002-9844-477B-A2F4-CC59D0741334}" dt="2024-01-07T12:42:54.234" v="7" actId="20577"/>
        <pc:sldMkLst>
          <pc:docMk/>
          <pc:sldMk cId="3439395345" sldId="753"/>
        </pc:sldMkLst>
        <pc:spChg chg="mod">
          <ac:chgData name="Hicham IDIR" userId="d8e23d85-f3e3-470b-9c2e-a7485bb1b25b" providerId="ADAL" clId="{DB900002-9844-477B-A2F4-CC59D0741334}" dt="2024-01-07T12:42:54.234" v="7" actId="20577"/>
          <ac:spMkLst>
            <pc:docMk/>
            <pc:sldMk cId="3439395345" sldId="753"/>
            <ac:spMk id="7" creationId="{9DF5B766-26B3-4319-9863-BEDD7AA6F91D}"/>
          </ac:spMkLst>
        </pc:spChg>
      </pc:sldChg>
      <pc:sldChg chg="delSp modSp mod">
        <pc:chgData name="Hicham IDIR" userId="d8e23d85-f3e3-470b-9c2e-a7485bb1b25b" providerId="ADAL" clId="{DB900002-9844-477B-A2F4-CC59D0741334}" dt="2024-01-07T12:45:02.883" v="15" actId="478"/>
        <pc:sldMkLst>
          <pc:docMk/>
          <pc:sldMk cId="4006331974" sldId="754"/>
        </pc:sldMkLst>
        <pc:spChg chg="mod">
          <ac:chgData name="Hicham IDIR" userId="d8e23d85-f3e3-470b-9c2e-a7485bb1b25b" providerId="ADAL" clId="{DB900002-9844-477B-A2F4-CC59D0741334}" dt="2024-01-07T12:44:10.747" v="9" actId="1076"/>
          <ac:spMkLst>
            <pc:docMk/>
            <pc:sldMk cId="4006331974" sldId="754"/>
            <ac:spMk id="9" creationId="{FD1422F5-301A-4EC6-B302-F659CAC2B9EC}"/>
          </ac:spMkLst>
        </pc:spChg>
        <pc:spChg chg="mod">
          <ac:chgData name="Hicham IDIR" userId="d8e23d85-f3e3-470b-9c2e-a7485bb1b25b" providerId="ADAL" clId="{DB900002-9844-477B-A2F4-CC59D0741334}" dt="2024-01-07T12:44:17.185" v="10" actId="1076"/>
          <ac:spMkLst>
            <pc:docMk/>
            <pc:sldMk cId="4006331974" sldId="754"/>
            <ac:spMk id="11" creationId="{B940D754-0F13-4364-9E75-6E2FEF89B2B3}"/>
          </ac:spMkLst>
        </pc:spChg>
        <pc:spChg chg="mod">
          <ac:chgData name="Hicham IDIR" userId="d8e23d85-f3e3-470b-9c2e-a7485bb1b25b" providerId="ADAL" clId="{DB900002-9844-477B-A2F4-CC59D0741334}" dt="2024-01-07T12:44:46.797" v="14" actId="1076"/>
          <ac:spMkLst>
            <pc:docMk/>
            <pc:sldMk cId="4006331974" sldId="754"/>
            <ac:spMk id="12" creationId="{47930C1F-1803-4281-A667-CDF139608BAB}"/>
          </ac:spMkLst>
        </pc:spChg>
        <pc:graphicFrameChg chg="mod">
          <ac:chgData name="Hicham IDIR" userId="d8e23d85-f3e3-470b-9c2e-a7485bb1b25b" providerId="ADAL" clId="{DB900002-9844-477B-A2F4-CC59D0741334}" dt="2024-01-07T12:44:25.618" v="11" actId="1076"/>
          <ac:graphicFrameMkLst>
            <pc:docMk/>
            <pc:sldMk cId="4006331974" sldId="754"/>
            <ac:graphicFrameMk id="5" creationId="{E6E15D04-46ED-4611-8BAB-BE7990D381B0}"/>
          </ac:graphicFrameMkLst>
        </pc:graphicFrameChg>
        <pc:picChg chg="del">
          <ac:chgData name="Hicham IDIR" userId="d8e23d85-f3e3-470b-9c2e-a7485bb1b25b" providerId="ADAL" clId="{DB900002-9844-477B-A2F4-CC59D0741334}" dt="2024-01-07T12:45:02.883" v="15" actId="478"/>
          <ac:picMkLst>
            <pc:docMk/>
            <pc:sldMk cId="4006331974" sldId="754"/>
            <ac:picMk id="3" creationId="{306FCE0C-A0A8-A02E-3C45-CFCE608A2902}"/>
          </ac:picMkLst>
        </pc:picChg>
        <pc:picChg chg="mod">
          <ac:chgData name="Hicham IDIR" userId="d8e23d85-f3e3-470b-9c2e-a7485bb1b25b" providerId="ADAL" clId="{DB900002-9844-477B-A2F4-CC59D0741334}" dt="2024-01-07T12:43:56.558" v="8" actId="1076"/>
          <ac:picMkLst>
            <pc:docMk/>
            <pc:sldMk cId="4006331974" sldId="754"/>
            <ac:picMk id="13" creationId="{DD5E8AEE-16CE-4472-A294-95EE98DFF8D3}"/>
          </ac:picMkLst>
        </pc:picChg>
        <pc:cxnChg chg="mod">
          <ac:chgData name="Hicham IDIR" userId="d8e23d85-f3e3-470b-9c2e-a7485bb1b25b" providerId="ADAL" clId="{DB900002-9844-477B-A2F4-CC59D0741334}" dt="2024-01-07T12:44:30.269" v="12" actId="14100"/>
          <ac:cxnSpMkLst>
            <pc:docMk/>
            <pc:sldMk cId="4006331974" sldId="754"/>
            <ac:cxnSpMk id="16" creationId="{D0007648-C320-4EB0-A22D-263697DEA74A}"/>
          </ac:cxnSpMkLst>
        </pc:cxnChg>
        <pc:cxnChg chg="mod">
          <ac:chgData name="Hicham IDIR" userId="d8e23d85-f3e3-470b-9c2e-a7485bb1b25b" providerId="ADAL" clId="{DB900002-9844-477B-A2F4-CC59D0741334}" dt="2024-01-07T12:44:36.182" v="13" actId="14100"/>
          <ac:cxnSpMkLst>
            <pc:docMk/>
            <pc:sldMk cId="4006331974" sldId="754"/>
            <ac:cxnSpMk id="17" creationId="{99FF8A26-00F2-4E4D-BEE3-E8F53330F42D}"/>
          </ac:cxnSpMkLst>
        </pc:cxnChg>
      </pc:sldChg>
      <pc:sldChg chg="modSp mod">
        <pc:chgData name="Hicham IDIR" userId="d8e23d85-f3e3-470b-9c2e-a7485bb1b25b" providerId="ADAL" clId="{DB900002-9844-477B-A2F4-CC59D0741334}" dt="2024-01-07T12:49:42.691" v="62" actId="20577"/>
        <pc:sldMkLst>
          <pc:docMk/>
          <pc:sldMk cId="2725040864" sldId="755"/>
        </pc:sldMkLst>
        <pc:spChg chg="mod">
          <ac:chgData name="Hicham IDIR" userId="d8e23d85-f3e3-470b-9c2e-a7485bb1b25b" providerId="ADAL" clId="{DB900002-9844-477B-A2F4-CC59D0741334}" dt="2024-01-07T12:45:20.249" v="16" actId="1076"/>
          <ac:spMkLst>
            <pc:docMk/>
            <pc:sldMk cId="2725040864" sldId="755"/>
            <ac:spMk id="4" creationId="{B1CCBD22-D91A-4504-B273-020C25EF2B3E}"/>
          </ac:spMkLst>
        </pc:spChg>
        <pc:spChg chg="mod">
          <ac:chgData name="Hicham IDIR" userId="d8e23d85-f3e3-470b-9c2e-a7485bb1b25b" providerId="ADAL" clId="{DB900002-9844-477B-A2F4-CC59D0741334}" dt="2024-01-07T12:49:42.691" v="62" actId="20577"/>
          <ac:spMkLst>
            <pc:docMk/>
            <pc:sldMk cId="2725040864" sldId="755"/>
            <ac:spMk id="5" creationId="{B68E2D9F-E642-4E51-AD86-E93C31E7A2AE}"/>
          </ac:spMkLst>
        </pc:spChg>
        <pc:spChg chg="mod">
          <ac:chgData name="Hicham IDIR" userId="d8e23d85-f3e3-470b-9c2e-a7485bb1b25b" providerId="ADAL" clId="{DB900002-9844-477B-A2F4-CC59D0741334}" dt="2024-01-07T12:45:55.984" v="24" actId="1076"/>
          <ac:spMkLst>
            <pc:docMk/>
            <pc:sldMk cId="2725040864" sldId="755"/>
            <ac:spMk id="13" creationId="{25E61C9C-ECED-442B-9B04-59EE37E844FC}"/>
          </ac:spMkLst>
        </pc:spChg>
        <pc:spChg chg="mod">
          <ac:chgData name="Hicham IDIR" userId="d8e23d85-f3e3-470b-9c2e-a7485bb1b25b" providerId="ADAL" clId="{DB900002-9844-477B-A2F4-CC59D0741334}" dt="2024-01-07T12:46:56.368" v="33" actId="14861"/>
          <ac:spMkLst>
            <pc:docMk/>
            <pc:sldMk cId="2725040864" sldId="755"/>
            <ac:spMk id="14" creationId="{106B4360-15D4-4057-A6F0-BF191FDC008D}"/>
          </ac:spMkLst>
        </pc:spChg>
        <pc:spChg chg="mod">
          <ac:chgData name="Hicham IDIR" userId="d8e23d85-f3e3-470b-9c2e-a7485bb1b25b" providerId="ADAL" clId="{DB900002-9844-477B-A2F4-CC59D0741334}" dt="2024-01-07T12:46:30.941" v="28" actId="1076"/>
          <ac:spMkLst>
            <pc:docMk/>
            <pc:sldMk cId="2725040864" sldId="755"/>
            <ac:spMk id="15" creationId="{AFEADAA9-26A1-44E1-BEB3-BE134A82B1D4}"/>
          </ac:spMkLst>
        </pc:spChg>
        <pc:spChg chg="mod">
          <ac:chgData name="Hicham IDIR" userId="d8e23d85-f3e3-470b-9c2e-a7485bb1b25b" providerId="ADAL" clId="{DB900002-9844-477B-A2F4-CC59D0741334}" dt="2024-01-07T12:45:58.714" v="25" actId="1076"/>
          <ac:spMkLst>
            <pc:docMk/>
            <pc:sldMk cId="2725040864" sldId="755"/>
            <ac:spMk id="16" creationId="{C125FBC8-BD5B-4CAB-95C1-5674072DCF26}"/>
          </ac:spMkLst>
        </pc:spChg>
        <pc:spChg chg="mod">
          <ac:chgData name="Hicham IDIR" userId="d8e23d85-f3e3-470b-9c2e-a7485bb1b25b" providerId="ADAL" clId="{DB900002-9844-477B-A2F4-CC59D0741334}" dt="2024-01-07T12:47:00.577" v="34" actId="14861"/>
          <ac:spMkLst>
            <pc:docMk/>
            <pc:sldMk cId="2725040864" sldId="755"/>
            <ac:spMk id="17" creationId="{E8DC99D2-3C11-498F-96A5-42757DC4AF31}"/>
          </ac:spMkLst>
        </pc:spChg>
        <pc:spChg chg="mod">
          <ac:chgData name="Hicham IDIR" userId="d8e23d85-f3e3-470b-9c2e-a7485bb1b25b" providerId="ADAL" clId="{DB900002-9844-477B-A2F4-CC59D0741334}" dt="2024-01-07T12:46:10.641" v="27" actId="1076"/>
          <ac:spMkLst>
            <pc:docMk/>
            <pc:sldMk cId="2725040864" sldId="755"/>
            <ac:spMk id="18" creationId="{F21D935D-3E0C-480F-80CB-555FE39C15B3}"/>
          </ac:spMkLst>
        </pc:spChg>
        <pc:spChg chg="mod">
          <ac:chgData name="Hicham IDIR" userId="d8e23d85-f3e3-470b-9c2e-a7485bb1b25b" providerId="ADAL" clId="{DB900002-9844-477B-A2F4-CC59D0741334}" dt="2024-01-07T12:46:04.234" v="26" actId="1076"/>
          <ac:spMkLst>
            <pc:docMk/>
            <pc:sldMk cId="2725040864" sldId="755"/>
            <ac:spMk id="19" creationId="{9493D266-A5B3-43BB-B443-C6A3C3884672}"/>
          </ac:spMkLst>
        </pc:spChg>
        <pc:spChg chg="mod">
          <ac:chgData name="Hicham IDIR" userId="d8e23d85-f3e3-470b-9c2e-a7485bb1b25b" providerId="ADAL" clId="{DB900002-9844-477B-A2F4-CC59D0741334}" dt="2024-01-07T12:47:04.873" v="35" actId="14861"/>
          <ac:spMkLst>
            <pc:docMk/>
            <pc:sldMk cId="2725040864" sldId="755"/>
            <ac:spMk id="22" creationId="{E828A5BB-6D08-4FC8-B844-B048A538860A}"/>
          </ac:spMkLst>
        </pc:spChg>
        <pc:spChg chg="mod">
          <ac:chgData name="Hicham IDIR" userId="d8e23d85-f3e3-470b-9c2e-a7485bb1b25b" providerId="ADAL" clId="{DB900002-9844-477B-A2F4-CC59D0741334}" dt="2024-01-07T12:48:42.864" v="47" actId="1076"/>
          <ac:spMkLst>
            <pc:docMk/>
            <pc:sldMk cId="2725040864" sldId="755"/>
            <ac:spMk id="28" creationId="{2B5620C3-CE6A-4BC8-A47F-96C6D6953598}"/>
          </ac:spMkLst>
        </pc:spChg>
        <pc:spChg chg="mod">
          <ac:chgData name="Hicham IDIR" userId="d8e23d85-f3e3-470b-9c2e-a7485bb1b25b" providerId="ADAL" clId="{DB900002-9844-477B-A2F4-CC59D0741334}" dt="2024-01-07T12:49:26.994" v="60" actId="1076"/>
          <ac:spMkLst>
            <pc:docMk/>
            <pc:sldMk cId="2725040864" sldId="755"/>
            <ac:spMk id="29" creationId="{6FAC4CDE-6623-4C77-AE69-E75E8C002A0E}"/>
          </ac:spMkLst>
        </pc:spChg>
        <pc:spChg chg="mod">
          <ac:chgData name="Hicham IDIR" userId="d8e23d85-f3e3-470b-9c2e-a7485bb1b25b" providerId="ADAL" clId="{DB900002-9844-477B-A2F4-CC59D0741334}" dt="2024-01-07T12:48:58.379" v="48" actId="1076"/>
          <ac:spMkLst>
            <pc:docMk/>
            <pc:sldMk cId="2725040864" sldId="755"/>
            <ac:spMk id="30" creationId="{49A7A7C7-4F04-4D7A-938C-341677D8B336}"/>
          </ac:spMkLst>
        </pc:spChg>
      </pc:sldChg>
      <pc:sldChg chg="modSp mod">
        <pc:chgData name="Hicham IDIR" userId="d8e23d85-f3e3-470b-9c2e-a7485bb1b25b" providerId="ADAL" clId="{DB900002-9844-477B-A2F4-CC59D0741334}" dt="2024-01-07T13:08:40.689" v="69" actId="2711"/>
        <pc:sldMkLst>
          <pc:docMk/>
          <pc:sldMk cId="3590024179" sldId="758"/>
        </pc:sldMkLst>
        <pc:spChg chg="mod">
          <ac:chgData name="Hicham IDIR" userId="d8e23d85-f3e3-470b-9c2e-a7485bb1b25b" providerId="ADAL" clId="{DB900002-9844-477B-A2F4-CC59D0741334}" dt="2024-01-07T13:08:33.425" v="68" actId="2711"/>
          <ac:spMkLst>
            <pc:docMk/>
            <pc:sldMk cId="3590024179" sldId="758"/>
            <ac:spMk id="23" creationId="{E5124576-F6E1-2BD7-4CAB-5B8DBDF35E66}"/>
          </ac:spMkLst>
        </pc:spChg>
        <pc:spChg chg="mod">
          <ac:chgData name="Hicham IDIR" userId="d8e23d85-f3e3-470b-9c2e-a7485bb1b25b" providerId="ADAL" clId="{DB900002-9844-477B-A2F4-CC59D0741334}" dt="2024-01-07T13:08:27.375" v="67" actId="14100"/>
          <ac:spMkLst>
            <pc:docMk/>
            <pc:sldMk cId="3590024179" sldId="758"/>
            <ac:spMk id="24" creationId="{525C574B-18AB-160D-BF4C-DBA49065C88E}"/>
          </ac:spMkLst>
        </pc:spChg>
        <pc:spChg chg="mod">
          <ac:chgData name="Hicham IDIR" userId="d8e23d85-f3e3-470b-9c2e-a7485bb1b25b" providerId="ADAL" clId="{DB900002-9844-477B-A2F4-CC59D0741334}" dt="2024-01-07T13:08:40.689" v="69" actId="2711"/>
          <ac:spMkLst>
            <pc:docMk/>
            <pc:sldMk cId="3590024179" sldId="758"/>
            <ac:spMk id="25" creationId="{D9356DB1-5170-19E2-3459-8D3B27EAE559}"/>
          </ac:spMkLst>
        </pc:spChg>
      </pc:sldChg>
      <pc:sldChg chg="modSp mod">
        <pc:chgData name="Hicham IDIR" userId="d8e23d85-f3e3-470b-9c2e-a7485bb1b25b" providerId="ADAL" clId="{DB900002-9844-477B-A2F4-CC59D0741334}" dt="2024-01-07T20:07:51.597" v="92" actId="20577"/>
        <pc:sldMkLst>
          <pc:docMk/>
          <pc:sldMk cId="1130103939" sldId="759"/>
        </pc:sldMkLst>
        <pc:spChg chg="mod">
          <ac:chgData name="Hicham IDIR" userId="d8e23d85-f3e3-470b-9c2e-a7485bb1b25b" providerId="ADAL" clId="{DB900002-9844-477B-A2F4-CC59D0741334}" dt="2024-01-07T13:14:54.987" v="70" actId="2711"/>
          <ac:spMkLst>
            <pc:docMk/>
            <pc:sldMk cId="1130103939" sldId="759"/>
            <ac:spMk id="7" creationId="{2136BC1F-61FB-0C85-125E-40F1E74C16F3}"/>
          </ac:spMkLst>
        </pc:spChg>
        <pc:spChg chg="mod">
          <ac:chgData name="Hicham IDIR" userId="d8e23d85-f3e3-470b-9c2e-a7485bb1b25b" providerId="ADAL" clId="{DB900002-9844-477B-A2F4-CC59D0741334}" dt="2024-01-07T20:07:51.597" v="92" actId="20577"/>
          <ac:spMkLst>
            <pc:docMk/>
            <pc:sldMk cId="1130103939" sldId="759"/>
            <ac:spMk id="8" creationId="{D0352438-C652-C793-38EE-F2DC303DE4B0}"/>
          </ac:spMkLst>
        </pc:spChg>
        <pc:spChg chg="mod">
          <ac:chgData name="Hicham IDIR" userId="d8e23d85-f3e3-470b-9c2e-a7485bb1b25b" providerId="ADAL" clId="{DB900002-9844-477B-A2F4-CC59D0741334}" dt="2024-01-07T13:15:08.699" v="72" actId="2711"/>
          <ac:spMkLst>
            <pc:docMk/>
            <pc:sldMk cId="1130103939" sldId="759"/>
            <ac:spMk id="9" creationId="{7C6FAD5E-8782-37E1-52EB-4222ED5935EC}"/>
          </ac:spMkLst>
        </pc:spChg>
        <pc:spChg chg="mod">
          <ac:chgData name="Hicham IDIR" userId="d8e23d85-f3e3-470b-9c2e-a7485bb1b25b" providerId="ADAL" clId="{DB900002-9844-477B-A2F4-CC59D0741334}" dt="2024-01-07T13:15:30.237" v="74" actId="113"/>
          <ac:spMkLst>
            <pc:docMk/>
            <pc:sldMk cId="1130103939" sldId="759"/>
            <ac:spMk id="13" creationId="{7AFC199A-8A1A-E126-A1A0-A6A18ABEDAAA}"/>
          </ac:spMkLst>
        </pc:spChg>
        <pc:spChg chg="mod">
          <ac:chgData name="Hicham IDIR" userId="d8e23d85-f3e3-470b-9c2e-a7485bb1b25b" providerId="ADAL" clId="{DB900002-9844-477B-A2F4-CC59D0741334}" dt="2024-01-07T13:15:38.389" v="76" actId="113"/>
          <ac:spMkLst>
            <pc:docMk/>
            <pc:sldMk cId="1130103939" sldId="759"/>
            <ac:spMk id="14" creationId="{B97F6A53-7AE0-6479-119C-7AACDFB5491B}"/>
          </ac:spMkLst>
        </pc:spChg>
        <pc:spChg chg="mod">
          <ac:chgData name="Hicham IDIR" userId="d8e23d85-f3e3-470b-9c2e-a7485bb1b25b" providerId="ADAL" clId="{DB900002-9844-477B-A2F4-CC59D0741334}" dt="2024-01-07T13:15:50.430" v="79" actId="14100"/>
          <ac:spMkLst>
            <pc:docMk/>
            <pc:sldMk cId="1130103939" sldId="759"/>
            <ac:spMk id="15" creationId="{8BF72EF1-3FA6-4BF3-C1F0-6CC88E307207}"/>
          </ac:spMkLst>
        </pc:spChg>
      </pc:sldChg>
    </pc:docChg>
  </pc:docChgLst>
  <pc:docChgLst>
    <pc:chgData name="Julien SAINT-LEGER" userId="3546d927-6832-43b7-8a71-48d5a91f41f7" providerId="ADAL" clId="{70D318A1-B394-2A46-8426-23BB89CA9E92}"/>
    <pc:docChg chg="undo custSel addSld delSld modSld sldOrd modSection">
      <pc:chgData name="Julien SAINT-LEGER" userId="3546d927-6832-43b7-8a71-48d5a91f41f7" providerId="ADAL" clId="{70D318A1-B394-2A46-8426-23BB89CA9E92}" dt="2024-01-08T09:21:32.287" v="927"/>
      <pc:docMkLst>
        <pc:docMk/>
      </pc:docMkLst>
      <pc:sldChg chg="modSp mod">
        <pc:chgData name="Julien SAINT-LEGER" userId="3546d927-6832-43b7-8a71-48d5a91f41f7" providerId="ADAL" clId="{70D318A1-B394-2A46-8426-23BB89CA9E92}" dt="2024-01-07T12:33:05.360" v="93" actId="33524"/>
        <pc:sldMkLst>
          <pc:docMk/>
          <pc:sldMk cId="136300622" sldId="520"/>
        </pc:sldMkLst>
        <pc:spChg chg="mod">
          <ac:chgData name="Julien SAINT-LEGER" userId="3546d927-6832-43b7-8a71-48d5a91f41f7" providerId="ADAL" clId="{70D318A1-B394-2A46-8426-23BB89CA9E92}" dt="2024-01-07T12:30:57.764" v="1" actId="14100"/>
          <ac:spMkLst>
            <pc:docMk/>
            <pc:sldMk cId="136300622" sldId="520"/>
            <ac:spMk id="7" creationId="{6C816306-86F6-9F40-62D5-F2DFCF931217}"/>
          </ac:spMkLst>
        </pc:spChg>
        <pc:spChg chg="mod">
          <ac:chgData name="Julien SAINT-LEGER" userId="3546d927-6832-43b7-8a71-48d5a91f41f7" providerId="ADAL" clId="{70D318A1-B394-2A46-8426-23BB89CA9E92}" dt="2024-01-07T12:33:05.360" v="93" actId="33524"/>
          <ac:spMkLst>
            <pc:docMk/>
            <pc:sldMk cId="136300622" sldId="520"/>
            <ac:spMk id="9" creationId="{00000000-0000-0000-0000-000000000000}"/>
          </ac:spMkLst>
        </pc:spChg>
      </pc:sldChg>
      <pc:sldChg chg="modSp mod">
        <pc:chgData name="Julien SAINT-LEGER" userId="3546d927-6832-43b7-8a71-48d5a91f41f7" providerId="ADAL" clId="{70D318A1-B394-2A46-8426-23BB89CA9E92}" dt="2024-01-08T09:04:19.009" v="580" actId="20577"/>
        <pc:sldMkLst>
          <pc:docMk/>
          <pc:sldMk cId="3756163219" sldId="734"/>
        </pc:sldMkLst>
        <pc:spChg chg="mod">
          <ac:chgData name="Julien SAINT-LEGER" userId="3546d927-6832-43b7-8a71-48d5a91f41f7" providerId="ADAL" clId="{70D318A1-B394-2A46-8426-23BB89CA9E92}" dt="2024-01-08T09:04:19.009" v="580" actId="20577"/>
          <ac:spMkLst>
            <pc:docMk/>
            <pc:sldMk cId="3756163219" sldId="734"/>
            <ac:spMk id="30" creationId="{3BFBA93F-7C47-3C95-9DB9-2AA09283319C}"/>
          </ac:spMkLst>
        </pc:spChg>
      </pc:sldChg>
      <pc:sldChg chg="modSp mod">
        <pc:chgData name="Julien SAINT-LEGER" userId="3546d927-6832-43b7-8a71-48d5a91f41f7" providerId="ADAL" clId="{70D318A1-B394-2A46-8426-23BB89CA9E92}" dt="2024-01-08T09:06:04.424" v="626" actId="20577"/>
        <pc:sldMkLst>
          <pc:docMk/>
          <pc:sldMk cId="1848017514" sldId="747"/>
        </pc:sldMkLst>
        <pc:spChg chg="mod">
          <ac:chgData name="Julien SAINT-LEGER" userId="3546d927-6832-43b7-8a71-48d5a91f41f7" providerId="ADAL" clId="{70D318A1-B394-2A46-8426-23BB89CA9E92}" dt="2024-01-08T09:06:04.424" v="626" actId="20577"/>
          <ac:spMkLst>
            <pc:docMk/>
            <pc:sldMk cId="1848017514" sldId="747"/>
            <ac:spMk id="5" creationId="{87DD61A0-5ED1-8638-BEF5-522EEC44F35F}"/>
          </ac:spMkLst>
        </pc:spChg>
        <pc:graphicFrameChg chg="mod">
          <ac:chgData name="Julien SAINT-LEGER" userId="3546d927-6832-43b7-8a71-48d5a91f41f7" providerId="ADAL" clId="{70D318A1-B394-2A46-8426-23BB89CA9E92}" dt="2024-01-07T13:15:45.239" v="209" actId="2711"/>
          <ac:graphicFrameMkLst>
            <pc:docMk/>
            <pc:sldMk cId="1848017514" sldId="747"/>
            <ac:graphicFrameMk id="11" creationId="{FD5C828C-C26A-36B2-FA9A-66AF05D09B6F}"/>
          </ac:graphicFrameMkLst>
        </pc:graphicFrameChg>
      </pc:sldChg>
      <pc:sldChg chg="addSp modSp mod">
        <pc:chgData name="Julien SAINT-LEGER" userId="3546d927-6832-43b7-8a71-48d5a91f41f7" providerId="ADAL" clId="{70D318A1-B394-2A46-8426-23BB89CA9E92}" dt="2024-01-08T09:08:36.526" v="629" actId="1076"/>
        <pc:sldMkLst>
          <pc:docMk/>
          <pc:sldMk cId="1486692469" sldId="748"/>
        </pc:sldMkLst>
        <pc:spChg chg="add mod">
          <ac:chgData name="Julien SAINT-LEGER" userId="3546d927-6832-43b7-8a71-48d5a91f41f7" providerId="ADAL" clId="{70D318A1-B394-2A46-8426-23BB89CA9E92}" dt="2024-01-08T09:08:36.526" v="629" actId="1076"/>
          <ac:spMkLst>
            <pc:docMk/>
            <pc:sldMk cId="1486692469" sldId="748"/>
            <ac:spMk id="5" creationId="{FFF5AAD0-65E2-CB1C-0F05-6000218941E6}"/>
          </ac:spMkLst>
        </pc:spChg>
        <pc:spChg chg="mod">
          <ac:chgData name="Julien SAINT-LEGER" userId="3546d927-6832-43b7-8a71-48d5a91f41f7" providerId="ADAL" clId="{70D318A1-B394-2A46-8426-23BB89CA9E92}" dt="2024-01-07T13:17:58.702" v="219" actId="2711"/>
          <ac:spMkLst>
            <pc:docMk/>
            <pc:sldMk cId="1486692469" sldId="748"/>
            <ac:spMk id="7" creationId="{A3F6259F-176E-08D4-19B4-2616A3EE121C}"/>
          </ac:spMkLst>
        </pc:spChg>
        <pc:spChg chg="mod">
          <ac:chgData name="Julien SAINT-LEGER" userId="3546d927-6832-43b7-8a71-48d5a91f41f7" providerId="ADAL" clId="{70D318A1-B394-2A46-8426-23BB89CA9E92}" dt="2024-01-07T13:17:21.320" v="212" actId="2711"/>
          <ac:spMkLst>
            <pc:docMk/>
            <pc:sldMk cId="1486692469" sldId="748"/>
            <ac:spMk id="15" creationId="{273DF9DB-BE2D-B7B2-87BB-C086EA93903C}"/>
          </ac:spMkLst>
        </pc:spChg>
        <pc:spChg chg="mod">
          <ac:chgData name="Julien SAINT-LEGER" userId="3546d927-6832-43b7-8a71-48d5a91f41f7" providerId="ADAL" clId="{70D318A1-B394-2A46-8426-23BB89CA9E92}" dt="2024-01-07T13:17:26.372" v="213" actId="2711"/>
          <ac:spMkLst>
            <pc:docMk/>
            <pc:sldMk cId="1486692469" sldId="748"/>
            <ac:spMk id="16" creationId="{F5A172F3-CBCB-504D-5EAF-AB6C31877C8F}"/>
          </ac:spMkLst>
        </pc:spChg>
        <pc:spChg chg="mod">
          <ac:chgData name="Julien SAINT-LEGER" userId="3546d927-6832-43b7-8a71-48d5a91f41f7" providerId="ADAL" clId="{70D318A1-B394-2A46-8426-23BB89CA9E92}" dt="2024-01-08T09:07:23.312" v="628" actId="20577"/>
          <ac:spMkLst>
            <pc:docMk/>
            <pc:sldMk cId="1486692469" sldId="748"/>
            <ac:spMk id="20" creationId="{81C8DE34-C6A9-1810-AB02-15380C0E785C}"/>
          </ac:spMkLst>
        </pc:spChg>
        <pc:graphicFrameChg chg="mod">
          <ac:chgData name="Julien SAINT-LEGER" userId="3546d927-6832-43b7-8a71-48d5a91f41f7" providerId="ADAL" clId="{70D318A1-B394-2A46-8426-23BB89CA9E92}" dt="2024-01-07T13:17:49.002" v="218" actId="2711"/>
          <ac:graphicFrameMkLst>
            <pc:docMk/>
            <pc:sldMk cId="1486692469" sldId="748"/>
            <ac:graphicFrameMk id="2" creationId="{F217A3F0-25C0-176D-E28D-C42DC46B9382}"/>
          </ac:graphicFrameMkLst>
        </pc:graphicFrameChg>
      </pc:sldChg>
      <pc:sldChg chg="delSp modSp mod">
        <pc:chgData name="Julien SAINT-LEGER" userId="3546d927-6832-43b7-8a71-48d5a91f41f7" providerId="ADAL" clId="{70D318A1-B394-2A46-8426-23BB89CA9E92}" dt="2024-01-08T09:13:42.058" v="836" actId="20577"/>
        <pc:sldMkLst>
          <pc:docMk/>
          <pc:sldMk cId="3367629165" sldId="751"/>
        </pc:sldMkLst>
        <pc:spChg chg="del">
          <ac:chgData name="Julien SAINT-LEGER" userId="3546d927-6832-43b7-8a71-48d5a91f41f7" providerId="ADAL" clId="{70D318A1-B394-2A46-8426-23BB89CA9E92}" dt="2024-01-08T09:10:13.222" v="644" actId="478"/>
          <ac:spMkLst>
            <pc:docMk/>
            <pc:sldMk cId="3367629165" sldId="751"/>
            <ac:spMk id="15" creationId="{84C2AF67-4621-35EE-7E86-8396B76E5A00}"/>
          </ac:spMkLst>
        </pc:spChg>
        <pc:spChg chg="del mod">
          <ac:chgData name="Julien SAINT-LEGER" userId="3546d927-6832-43b7-8a71-48d5a91f41f7" providerId="ADAL" clId="{70D318A1-B394-2A46-8426-23BB89CA9E92}" dt="2024-01-08T09:10:15.585" v="645" actId="478"/>
          <ac:spMkLst>
            <pc:docMk/>
            <pc:sldMk cId="3367629165" sldId="751"/>
            <ac:spMk id="16" creationId="{35759B4C-D3B9-4F90-3BC1-A2A0954F46F8}"/>
          </ac:spMkLst>
        </pc:spChg>
        <pc:spChg chg="mod">
          <ac:chgData name="Julien SAINT-LEGER" userId="3546d927-6832-43b7-8a71-48d5a91f41f7" providerId="ADAL" clId="{70D318A1-B394-2A46-8426-23BB89CA9E92}" dt="2024-01-08T09:13:42.058" v="836" actId="20577"/>
          <ac:spMkLst>
            <pc:docMk/>
            <pc:sldMk cId="3367629165" sldId="751"/>
            <ac:spMk id="17" creationId="{715DAA8F-CEC5-CF36-BC1E-63745C93B1BE}"/>
          </ac:spMkLst>
        </pc:spChg>
        <pc:graphicFrameChg chg="mod">
          <ac:chgData name="Julien SAINT-LEGER" userId="3546d927-6832-43b7-8a71-48d5a91f41f7" providerId="ADAL" clId="{70D318A1-B394-2A46-8426-23BB89CA9E92}" dt="2024-01-08T09:10:38.143" v="654" actId="1076"/>
          <ac:graphicFrameMkLst>
            <pc:docMk/>
            <pc:sldMk cId="3367629165" sldId="751"/>
            <ac:graphicFrameMk id="13" creationId="{A377A1EC-5363-5744-83C1-2EF0CE6D72B5}"/>
          </ac:graphicFrameMkLst>
        </pc:graphicFrameChg>
        <pc:picChg chg="mod">
          <ac:chgData name="Julien SAINT-LEGER" userId="3546d927-6832-43b7-8a71-48d5a91f41f7" providerId="ADAL" clId="{70D318A1-B394-2A46-8426-23BB89CA9E92}" dt="2024-01-08T09:10:49.058" v="657" actId="14100"/>
          <ac:picMkLst>
            <pc:docMk/>
            <pc:sldMk cId="3367629165" sldId="751"/>
            <ac:picMk id="4" creationId="{165B6C96-3B87-4787-0F31-C28D3C160FEB}"/>
          </ac:picMkLst>
        </pc:picChg>
        <pc:picChg chg="mod">
          <ac:chgData name="Julien SAINT-LEGER" userId="3546d927-6832-43b7-8a71-48d5a91f41f7" providerId="ADAL" clId="{70D318A1-B394-2A46-8426-23BB89CA9E92}" dt="2024-01-08T09:10:40.708" v="655" actId="14100"/>
          <ac:picMkLst>
            <pc:docMk/>
            <pc:sldMk cId="3367629165" sldId="751"/>
            <ac:picMk id="12" creationId="{29BA3BB6-CC38-30F6-3DAE-895BEF70AC4E}"/>
          </ac:picMkLst>
        </pc:picChg>
      </pc:sldChg>
      <pc:sldChg chg="del">
        <pc:chgData name="Julien SAINT-LEGER" userId="3546d927-6832-43b7-8a71-48d5a91f41f7" providerId="ADAL" clId="{70D318A1-B394-2A46-8426-23BB89CA9E92}" dt="2024-01-07T12:30:45.230" v="0" actId="2696"/>
        <pc:sldMkLst>
          <pc:docMk/>
          <pc:sldMk cId="2782044576" sldId="752"/>
        </pc:sldMkLst>
      </pc:sldChg>
      <pc:sldChg chg="modSp mod">
        <pc:chgData name="Julien SAINT-LEGER" userId="3546d927-6832-43b7-8a71-48d5a91f41f7" providerId="ADAL" clId="{70D318A1-B394-2A46-8426-23BB89CA9E92}" dt="2024-01-08T08:52:46.020" v="422" actId="207"/>
        <pc:sldMkLst>
          <pc:docMk/>
          <pc:sldMk cId="3439395345" sldId="753"/>
        </pc:sldMkLst>
        <pc:spChg chg="mod">
          <ac:chgData name="Julien SAINT-LEGER" userId="3546d927-6832-43b7-8a71-48d5a91f41f7" providerId="ADAL" clId="{70D318A1-B394-2A46-8426-23BB89CA9E92}" dt="2024-01-08T08:51:52.656" v="380" actId="1076"/>
          <ac:spMkLst>
            <pc:docMk/>
            <pc:sldMk cId="3439395345" sldId="753"/>
            <ac:spMk id="4" creationId="{2BEC9A5D-B31C-485F-A2FD-DFDA93999F32}"/>
          </ac:spMkLst>
        </pc:spChg>
        <pc:spChg chg="mod">
          <ac:chgData name="Julien SAINT-LEGER" userId="3546d927-6832-43b7-8a71-48d5a91f41f7" providerId="ADAL" clId="{70D318A1-B394-2A46-8426-23BB89CA9E92}" dt="2024-01-08T08:52:04.012" v="381" actId="20577"/>
          <ac:spMkLst>
            <pc:docMk/>
            <pc:sldMk cId="3439395345" sldId="753"/>
            <ac:spMk id="7" creationId="{9DF5B766-26B3-4319-9863-BEDD7AA6F91D}"/>
          </ac:spMkLst>
        </pc:spChg>
        <pc:graphicFrameChg chg="mod">
          <ac:chgData name="Julien SAINT-LEGER" userId="3546d927-6832-43b7-8a71-48d5a91f41f7" providerId="ADAL" clId="{70D318A1-B394-2A46-8426-23BB89CA9E92}" dt="2024-01-08T08:52:46.020" v="422" actId="207"/>
          <ac:graphicFrameMkLst>
            <pc:docMk/>
            <pc:sldMk cId="3439395345" sldId="753"/>
            <ac:graphicFrameMk id="9" creationId="{2425CFE0-0141-36F5-CDB1-245881321B1D}"/>
          </ac:graphicFrameMkLst>
        </pc:graphicFrameChg>
      </pc:sldChg>
      <pc:sldChg chg="modSp mod">
        <pc:chgData name="Julien SAINT-LEGER" userId="3546d927-6832-43b7-8a71-48d5a91f41f7" providerId="ADAL" clId="{70D318A1-B394-2A46-8426-23BB89CA9E92}" dt="2024-01-08T08:59:21.032" v="467" actId="20577"/>
        <pc:sldMkLst>
          <pc:docMk/>
          <pc:sldMk cId="2725040864" sldId="755"/>
        </pc:sldMkLst>
        <pc:spChg chg="mod">
          <ac:chgData name="Julien SAINT-LEGER" userId="3546d927-6832-43b7-8a71-48d5a91f41f7" providerId="ADAL" clId="{70D318A1-B394-2A46-8426-23BB89CA9E92}" dt="2024-01-07T13:20:51.521" v="247" actId="2711"/>
          <ac:spMkLst>
            <pc:docMk/>
            <pc:sldMk cId="2725040864" sldId="755"/>
            <ac:spMk id="4" creationId="{B1CCBD22-D91A-4504-B273-020C25EF2B3E}"/>
          </ac:spMkLst>
        </pc:spChg>
        <pc:spChg chg="mod">
          <ac:chgData name="Julien SAINT-LEGER" userId="3546d927-6832-43b7-8a71-48d5a91f41f7" providerId="ADAL" clId="{70D318A1-B394-2A46-8426-23BB89CA9E92}" dt="2024-01-08T08:58:31.209" v="436" actId="20577"/>
          <ac:spMkLst>
            <pc:docMk/>
            <pc:sldMk cId="2725040864" sldId="755"/>
            <ac:spMk id="5" creationId="{B68E2D9F-E642-4E51-AD86-E93C31E7A2AE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13" creationId="{25E61C9C-ECED-442B-9B04-59EE37E844FC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15" creationId="{AFEADAA9-26A1-44E1-BEB3-BE134A82B1D4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16" creationId="{C125FBC8-BD5B-4CAB-95C1-5674072DCF26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18" creationId="{F21D935D-3E0C-480F-80CB-555FE39C15B3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19" creationId="{9493D266-A5B3-43BB-B443-C6A3C3884672}"/>
          </ac:spMkLst>
        </pc:spChg>
        <pc:spChg chg="mod">
          <ac:chgData name="Julien SAINT-LEGER" userId="3546d927-6832-43b7-8a71-48d5a91f41f7" providerId="ADAL" clId="{70D318A1-B394-2A46-8426-23BB89CA9E92}" dt="2024-01-07T13:21:06.781" v="249" actId="2711"/>
          <ac:spMkLst>
            <pc:docMk/>
            <pc:sldMk cId="2725040864" sldId="755"/>
            <ac:spMk id="25" creationId="{19DEF64A-2070-4C7E-B428-ACB28772E6A1}"/>
          </ac:spMkLst>
        </pc:spChg>
        <pc:spChg chg="mod">
          <ac:chgData name="Julien SAINT-LEGER" userId="3546d927-6832-43b7-8a71-48d5a91f41f7" providerId="ADAL" clId="{70D318A1-B394-2A46-8426-23BB89CA9E92}" dt="2024-01-08T08:59:21.032" v="467" actId="20577"/>
          <ac:spMkLst>
            <pc:docMk/>
            <pc:sldMk cId="2725040864" sldId="755"/>
            <ac:spMk id="29" creationId="{6FAC4CDE-6623-4C77-AE69-E75E8C002A0E}"/>
          </ac:spMkLst>
        </pc:spChg>
      </pc:sldChg>
      <pc:sldChg chg="modSp mod ord">
        <pc:chgData name="Julien SAINT-LEGER" userId="3546d927-6832-43b7-8a71-48d5a91f41f7" providerId="ADAL" clId="{70D318A1-B394-2A46-8426-23BB89CA9E92}" dt="2024-01-08T09:21:32.287" v="927"/>
        <pc:sldMkLst>
          <pc:docMk/>
          <pc:sldMk cId="4059472537" sldId="756"/>
        </pc:sldMkLst>
        <pc:spChg chg="mod">
          <ac:chgData name="Julien SAINT-LEGER" userId="3546d927-6832-43b7-8a71-48d5a91f41f7" providerId="ADAL" clId="{70D318A1-B394-2A46-8426-23BB89CA9E92}" dt="2024-01-08T09:03:18.008" v="574" actId="20577"/>
          <ac:spMkLst>
            <pc:docMk/>
            <pc:sldMk cId="4059472537" sldId="756"/>
            <ac:spMk id="4" creationId="{0116ECBD-0082-4146-82C0-8CBC94AE9E08}"/>
          </ac:spMkLst>
        </pc:spChg>
        <pc:graphicFrameChg chg="mod">
          <ac:chgData name="Julien SAINT-LEGER" userId="3546d927-6832-43b7-8a71-48d5a91f41f7" providerId="ADAL" clId="{70D318A1-B394-2A46-8426-23BB89CA9E92}" dt="2024-01-08T09:21:32.287" v="927"/>
          <ac:graphicFrameMkLst>
            <pc:docMk/>
            <pc:sldMk cId="4059472537" sldId="756"/>
            <ac:graphicFrameMk id="3" creationId="{B0DF6460-7443-8427-18CC-C187A150956F}"/>
          </ac:graphicFrameMkLst>
        </pc:graphicFrameChg>
      </pc:sldChg>
      <pc:sldChg chg="modSp mod">
        <pc:chgData name="Julien SAINT-LEGER" userId="3546d927-6832-43b7-8a71-48d5a91f41f7" providerId="ADAL" clId="{70D318A1-B394-2A46-8426-23BB89CA9E92}" dt="2024-01-07T13:19:21.202" v="238" actId="2711"/>
        <pc:sldMkLst>
          <pc:docMk/>
          <pc:sldMk cId="3971237301" sldId="757"/>
        </pc:sldMkLst>
        <pc:spChg chg="mod">
          <ac:chgData name="Julien SAINT-LEGER" userId="3546d927-6832-43b7-8a71-48d5a91f41f7" providerId="ADAL" clId="{70D318A1-B394-2A46-8426-23BB89CA9E92}" dt="2024-01-07T13:19:16.905" v="237" actId="2711"/>
          <ac:spMkLst>
            <pc:docMk/>
            <pc:sldMk cId="3971237301" sldId="757"/>
            <ac:spMk id="2" creationId="{19D4CC2D-E071-C578-F549-224A03ACB289}"/>
          </ac:spMkLst>
        </pc:spChg>
        <pc:spChg chg="mod">
          <ac:chgData name="Julien SAINT-LEGER" userId="3546d927-6832-43b7-8a71-48d5a91f41f7" providerId="ADAL" clId="{70D318A1-B394-2A46-8426-23BB89CA9E92}" dt="2024-01-07T13:19:21.202" v="238" actId="2711"/>
          <ac:spMkLst>
            <pc:docMk/>
            <pc:sldMk cId="3971237301" sldId="757"/>
            <ac:spMk id="15" creationId="{F1F4B7F2-BD60-A315-E90E-82EE587EAB8F}"/>
          </ac:spMkLst>
        </pc:spChg>
        <pc:spChg chg="mod">
          <ac:chgData name="Julien SAINT-LEGER" userId="3546d927-6832-43b7-8a71-48d5a91f41f7" providerId="ADAL" clId="{70D318A1-B394-2A46-8426-23BB89CA9E92}" dt="2024-01-07T13:19:03.454" v="229" actId="2711"/>
          <ac:spMkLst>
            <pc:docMk/>
            <pc:sldMk cId="3971237301" sldId="757"/>
            <ac:spMk id="20" creationId="{BD6B180E-EED6-3F87-930A-869EA64B136D}"/>
          </ac:spMkLst>
        </pc:spChg>
        <pc:spChg chg="mod">
          <ac:chgData name="Julien SAINT-LEGER" userId="3546d927-6832-43b7-8a71-48d5a91f41f7" providerId="ADAL" clId="{70D318A1-B394-2A46-8426-23BB89CA9E92}" dt="2024-01-07T13:18:58.623" v="228" actId="2711"/>
          <ac:spMkLst>
            <pc:docMk/>
            <pc:sldMk cId="3971237301" sldId="757"/>
            <ac:spMk id="21" creationId="{B4D9329B-6B83-C39E-240E-DE6FF20C7757}"/>
          </ac:spMkLst>
        </pc:spChg>
        <pc:spChg chg="mod">
          <ac:chgData name="Julien SAINT-LEGER" userId="3546d927-6832-43b7-8a71-48d5a91f41f7" providerId="ADAL" clId="{70D318A1-B394-2A46-8426-23BB89CA9E92}" dt="2024-01-07T13:19:11.079" v="236" actId="1037"/>
          <ac:spMkLst>
            <pc:docMk/>
            <pc:sldMk cId="3971237301" sldId="757"/>
            <ac:spMk id="22" creationId="{9AA0817A-F068-5F59-F25A-9C54AE6B9214}"/>
          </ac:spMkLst>
        </pc:spChg>
      </pc:sldChg>
      <pc:sldChg chg="modSp mod">
        <pc:chgData name="Julien SAINT-LEGER" userId="3546d927-6832-43b7-8a71-48d5a91f41f7" providerId="ADAL" clId="{70D318A1-B394-2A46-8426-23BB89CA9E92}" dt="2024-01-07T13:14:57.288" v="204" actId="2711"/>
        <pc:sldMkLst>
          <pc:docMk/>
          <pc:sldMk cId="1130103939" sldId="759"/>
        </pc:sldMkLst>
        <pc:spChg chg="mod">
          <ac:chgData name="Julien SAINT-LEGER" userId="3546d927-6832-43b7-8a71-48d5a91f41f7" providerId="ADAL" clId="{70D318A1-B394-2A46-8426-23BB89CA9E92}" dt="2024-01-07T12:31:28.231" v="26" actId="14100"/>
          <ac:spMkLst>
            <pc:docMk/>
            <pc:sldMk cId="1130103939" sldId="759"/>
            <ac:spMk id="3" creationId="{D2C4890E-5D93-D6A8-AD29-8710C7A3437B}"/>
          </ac:spMkLst>
        </pc:spChg>
        <pc:spChg chg="mod">
          <ac:chgData name="Julien SAINT-LEGER" userId="3546d927-6832-43b7-8a71-48d5a91f41f7" providerId="ADAL" clId="{70D318A1-B394-2A46-8426-23BB89CA9E92}" dt="2024-01-07T12:31:28.231" v="26" actId="14100"/>
          <ac:spMkLst>
            <pc:docMk/>
            <pc:sldMk cId="1130103939" sldId="759"/>
            <ac:spMk id="4" creationId="{781BB4B7-43BA-5B47-1808-472DDF51955F}"/>
          </ac:spMkLst>
        </pc:spChg>
        <pc:spChg chg="mod">
          <ac:chgData name="Julien SAINT-LEGER" userId="3546d927-6832-43b7-8a71-48d5a91f41f7" providerId="ADAL" clId="{70D318A1-B394-2A46-8426-23BB89CA9E92}" dt="2024-01-07T12:31:28.231" v="26" actId="14100"/>
          <ac:spMkLst>
            <pc:docMk/>
            <pc:sldMk cId="1130103939" sldId="759"/>
            <ac:spMk id="5" creationId="{639C6DA2-18F7-5DFF-DCA3-3114DF54E64A}"/>
          </ac:spMkLst>
        </pc:spChg>
        <pc:spChg chg="mod">
          <ac:chgData name="Julien SAINT-LEGER" userId="3546d927-6832-43b7-8a71-48d5a91f41f7" providerId="ADAL" clId="{70D318A1-B394-2A46-8426-23BB89CA9E92}" dt="2024-01-07T13:14:39.405" v="202" actId="2711"/>
          <ac:spMkLst>
            <pc:docMk/>
            <pc:sldMk cId="1130103939" sldId="759"/>
            <ac:spMk id="7" creationId="{2136BC1F-61FB-0C85-125E-40F1E74C16F3}"/>
          </ac:spMkLst>
        </pc:spChg>
        <pc:spChg chg="mod">
          <ac:chgData name="Julien SAINT-LEGER" userId="3546d927-6832-43b7-8a71-48d5a91f41f7" providerId="ADAL" clId="{70D318A1-B394-2A46-8426-23BB89CA9E92}" dt="2024-01-07T13:14:44.353" v="203" actId="2711"/>
          <ac:spMkLst>
            <pc:docMk/>
            <pc:sldMk cId="1130103939" sldId="759"/>
            <ac:spMk id="8" creationId="{D0352438-C652-C793-38EE-F2DC303DE4B0}"/>
          </ac:spMkLst>
        </pc:spChg>
        <pc:spChg chg="mod">
          <ac:chgData name="Julien SAINT-LEGER" userId="3546d927-6832-43b7-8a71-48d5a91f41f7" providerId="ADAL" clId="{70D318A1-B394-2A46-8426-23BB89CA9E92}" dt="2024-01-07T13:14:57.288" v="204" actId="2711"/>
          <ac:spMkLst>
            <pc:docMk/>
            <pc:sldMk cId="1130103939" sldId="759"/>
            <ac:spMk id="9" creationId="{7C6FAD5E-8782-37E1-52EB-4222ED5935EC}"/>
          </ac:spMkLst>
        </pc:spChg>
      </pc:sldChg>
      <pc:sldChg chg="modSp mod">
        <pc:chgData name="Julien SAINT-LEGER" userId="3546d927-6832-43b7-8a71-48d5a91f41f7" providerId="ADAL" clId="{70D318A1-B394-2A46-8426-23BB89CA9E92}" dt="2024-01-08T09:00:53.214" v="488" actId="1076"/>
        <pc:sldMkLst>
          <pc:docMk/>
          <pc:sldMk cId="1966725678" sldId="760"/>
        </pc:sldMkLst>
        <pc:spChg chg="mod">
          <ac:chgData name="Julien SAINT-LEGER" userId="3546d927-6832-43b7-8a71-48d5a91f41f7" providerId="ADAL" clId="{70D318A1-B394-2A46-8426-23BB89CA9E92}" dt="2024-01-07T13:21:20.778" v="250" actId="2711"/>
          <ac:spMkLst>
            <pc:docMk/>
            <pc:sldMk cId="1966725678" sldId="760"/>
            <ac:spMk id="32" creationId="{3C1FBCFD-11D2-4D42-B208-2336FD8606E0}"/>
          </ac:spMkLst>
        </pc:spChg>
        <pc:spChg chg="mod">
          <ac:chgData name="Julien SAINT-LEGER" userId="3546d927-6832-43b7-8a71-48d5a91f41f7" providerId="ADAL" clId="{70D318A1-B394-2A46-8426-23BB89CA9E92}" dt="2024-01-08T09:00:53.214" v="488" actId="1076"/>
          <ac:spMkLst>
            <pc:docMk/>
            <pc:sldMk cId="1966725678" sldId="760"/>
            <ac:spMk id="35" creationId="{A65C747D-4052-4F7D-84EA-A84C7B622D66}"/>
          </ac:spMkLst>
        </pc:spChg>
        <pc:spChg chg="mod">
          <ac:chgData name="Julien SAINT-LEGER" userId="3546d927-6832-43b7-8a71-48d5a91f41f7" providerId="ADAL" clId="{70D318A1-B394-2A46-8426-23BB89CA9E92}" dt="2024-01-08T08:59:52.613" v="469" actId="20577"/>
          <ac:spMkLst>
            <pc:docMk/>
            <pc:sldMk cId="1966725678" sldId="760"/>
            <ac:spMk id="39" creationId="{7565C6C0-EA41-444C-8B3C-84AA43522464}"/>
          </ac:spMkLst>
        </pc:spChg>
        <pc:spChg chg="mod">
          <ac:chgData name="Julien SAINT-LEGER" userId="3546d927-6832-43b7-8a71-48d5a91f41f7" providerId="ADAL" clId="{70D318A1-B394-2A46-8426-23BB89CA9E92}" dt="2024-01-08T08:55:05.209" v="433" actId="113"/>
          <ac:spMkLst>
            <pc:docMk/>
            <pc:sldMk cId="1966725678" sldId="760"/>
            <ac:spMk id="43" creationId="{FB61A1E9-ADF1-40CF-9ADF-BD9115F02A68}"/>
          </ac:spMkLst>
        </pc:spChg>
      </pc:sldChg>
      <pc:sldChg chg="addSp modSp mod">
        <pc:chgData name="Julien SAINT-LEGER" userId="3546d927-6832-43b7-8a71-48d5a91f41f7" providerId="ADAL" clId="{70D318A1-B394-2A46-8426-23BB89CA9E92}" dt="2024-01-08T09:09:09.815" v="643" actId="20577"/>
        <pc:sldMkLst>
          <pc:docMk/>
          <pc:sldMk cId="185271325" sldId="761"/>
        </pc:sldMkLst>
        <pc:spChg chg="add mod">
          <ac:chgData name="Julien SAINT-LEGER" userId="3546d927-6832-43b7-8a71-48d5a91f41f7" providerId="ADAL" clId="{70D318A1-B394-2A46-8426-23BB89CA9E92}" dt="2024-01-07T13:18:06.523" v="220" actId="2711"/>
          <ac:spMkLst>
            <pc:docMk/>
            <pc:sldMk cId="185271325" sldId="761"/>
            <ac:spMk id="4" creationId="{1B810876-ADC6-AAC5-956D-7F666E3B30EE}"/>
          </ac:spMkLst>
        </pc:spChg>
        <pc:spChg chg="mod">
          <ac:chgData name="Julien SAINT-LEGER" userId="3546d927-6832-43b7-8a71-48d5a91f41f7" providerId="ADAL" clId="{70D318A1-B394-2A46-8426-23BB89CA9E92}" dt="2024-01-08T09:09:09.815" v="643" actId="20577"/>
          <ac:spMkLst>
            <pc:docMk/>
            <pc:sldMk cId="185271325" sldId="761"/>
            <ac:spMk id="5" creationId="{EFC5AF5D-CE4D-99A0-44A1-DD555A8B813B}"/>
          </ac:spMkLst>
        </pc:spChg>
        <pc:spChg chg="mod">
          <ac:chgData name="Julien SAINT-LEGER" userId="3546d927-6832-43b7-8a71-48d5a91f41f7" providerId="ADAL" clId="{70D318A1-B394-2A46-8426-23BB89CA9E92}" dt="2024-01-07T13:18:14.809" v="221" actId="2711"/>
          <ac:spMkLst>
            <pc:docMk/>
            <pc:sldMk cId="185271325" sldId="761"/>
            <ac:spMk id="21" creationId="{E5B8F68D-4387-5317-4CBB-A1061A729A65}"/>
          </ac:spMkLst>
        </pc:spChg>
        <pc:spChg chg="mod">
          <ac:chgData name="Julien SAINT-LEGER" userId="3546d927-6832-43b7-8a71-48d5a91f41f7" providerId="ADAL" clId="{70D318A1-B394-2A46-8426-23BB89CA9E92}" dt="2024-01-07T13:18:14.809" v="221" actId="2711"/>
          <ac:spMkLst>
            <pc:docMk/>
            <pc:sldMk cId="185271325" sldId="761"/>
            <ac:spMk id="23" creationId="{08A72E8F-7D7C-F857-134B-02B113325744}"/>
          </ac:spMkLst>
        </pc:spChg>
        <pc:spChg chg="mod">
          <ac:chgData name="Julien SAINT-LEGER" userId="3546d927-6832-43b7-8a71-48d5a91f41f7" providerId="ADAL" clId="{70D318A1-B394-2A46-8426-23BB89CA9E92}" dt="2024-01-07T13:18:14.809" v="221" actId="2711"/>
          <ac:spMkLst>
            <pc:docMk/>
            <pc:sldMk cId="185271325" sldId="761"/>
            <ac:spMk id="26" creationId="{5BF4F746-152E-07A9-BA49-7E3DCE7138E1}"/>
          </ac:spMkLst>
        </pc:spChg>
        <pc:spChg chg="mod">
          <ac:chgData name="Julien SAINT-LEGER" userId="3546d927-6832-43b7-8a71-48d5a91f41f7" providerId="ADAL" clId="{70D318A1-B394-2A46-8426-23BB89CA9E92}" dt="2024-01-07T12:32:25.781" v="75" actId="1036"/>
          <ac:spMkLst>
            <pc:docMk/>
            <pc:sldMk cId="185271325" sldId="761"/>
            <ac:spMk id="27" creationId="{2CA979BF-2FD9-30AE-28F5-65853BDD6E23}"/>
          </ac:spMkLst>
        </pc:spChg>
        <pc:graphicFrameChg chg="mod">
          <ac:chgData name="Julien SAINT-LEGER" userId="3546d927-6832-43b7-8a71-48d5a91f41f7" providerId="ADAL" clId="{70D318A1-B394-2A46-8426-23BB89CA9E92}" dt="2024-01-07T13:18:26.505" v="224" actId="2711"/>
          <ac:graphicFrameMkLst>
            <pc:docMk/>
            <pc:sldMk cId="185271325" sldId="761"/>
            <ac:graphicFrameMk id="28" creationId="{6332402D-CC43-2C4E-88A2-599429CCA3F3}"/>
          </ac:graphicFrameMkLst>
        </pc:graphicFrameChg>
        <pc:picChg chg="mod">
          <ac:chgData name="Julien SAINT-LEGER" userId="3546d927-6832-43b7-8a71-48d5a91f41f7" providerId="ADAL" clId="{70D318A1-B394-2A46-8426-23BB89CA9E92}" dt="2024-01-07T12:32:31.780" v="92" actId="1035"/>
          <ac:picMkLst>
            <pc:docMk/>
            <pc:sldMk cId="185271325" sldId="761"/>
            <ac:picMk id="14" creationId="{4DEA2115-2330-C5F5-B51C-666C8CF28C4C}"/>
          </ac:picMkLst>
        </pc:picChg>
      </pc:sldChg>
      <pc:sldChg chg="addSp delSp modSp add mod">
        <pc:chgData name="Julien SAINT-LEGER" userId="3546d927-6832-43b7-8a71-48d5a91f41f7" providerId="ADAL" clId="{70D318A1-B394-2A46-8426-23BB89CA9E92}" dt="2024-01-07T13:27:50.365" v="353" actId="1076"/>
        <pc:sldMkLst>
          <pc:docMk/>
          <pc:sldMk cId="2587910753" sldId="762"/>
        </pc:sldMkLst>
        <pc:spChg chg="del">
          <ac:chgData name="Julien SAINT-LEGER" userId="3546d927-6832-43b7-8a71-48d5a91f41f7" providerId="ADAL" clId="{70D318A1-B394-2A46-8426-23BB89CA9E92}" dt="2024-01-07T13:22:46.817" v="270" actId="478"/>
          <ac:spMkLst>
            <pc:docMk/>
            <pc:sldMk cId="2587910753" sldId="762"/>
            <ac:spMk id="4" creationId="{0116ECBD-0082-4146-82C0-8CBC94AE9E08}"/>
          </ac:spMkLst>
        </pc:spChg>
        <pc:graphicFrameChg chg="mod">
          <ac:chgData name="Julien SAINT-LEGER" userId="3546d927-6832-43b7-8a71-48d5a91f41f7" providerId="ADAL" clId="{70D318A1-B394-2A46-8426-23BB89CA9E92}" dt="2024-01-07T13:24:38.471" v="350"/>
          <ac:graphicFrameMkLst>
            <pc:docMk/>
            <pc:sldMk cId="2587910753" sldId="762"/>
            <ac:graphicFrameMk id="3" creationId="{B0DF6460-7443-8427-18CC-C187A150956F}"/>
          </ac:graphicFrameMkLst>
        </pc:graphicFrameChg>
        <pc:picChg chg="add mod">
          <ac:chgData name="Julien SAINT-LEGER" userId="3546d927-6832-43b7-8a71-48d5a91f41f7" providerId="ADAL" clId="{70D318A1-B394-2A46-8426-23BB89CA9E92}" dt="2024-01-07T13:27:50.365" v="353" actId="1076"/>
          <ac:picMkLst>
            <pc:docMk/>
            <pc:sldMk cId="2587910753" sldId="762"/>
            <ac:picMk id="5" creationId="{39E38F02-C98A-AF00-21CA-7B4C70E1E0CB}"/>
          </ac:picMkLst>
        </pc:picChg>
        <pc:picChg chg="del">
          <ac:chgData name="Julien SAINT-LEGER" userId="3546d927-6832-43b7-8a71-48d5a91f41f7" providerId="ADAL" clId="{70D318A1-B394-2A46-8426-23BB89CA9E92}" dt="2024-01-07T13:22:43.459" v="268" actId="478"/>
          <ac:picMkLst>
            <pc:docMk/>
            <pc:sldMk cId="2587910753" sldId="762"/>
            <ac:picMk id="7" creationId="{4ECDA9AA-4D47-4EC7-A035-9A2D13B5330C}"/>
          </ac:picMkLst>
        </pc:picChg>
        <pc:picChg chg="del">
          <ac:chgData name="Julien SAINT-LEGER" userId="3546d927-6832-43b7-8a71-48d5a91f41f7" providerId="ADAL" clId="{70D318A1-B394-2A46-8426-23BB89CA9E92}" dt="2024-01-07T13:22:42.154" v="267" actId="478"/>
          <ac:picMkLst>
            <pc:docMk/>
            <pc:sldMk cId="2587910753" sldId="762"/>
            <ac:picMk id="8" creationId="{04B3445D-1E34-4022-95C1-9ECDEF134418}"/>
          </ac:picMkLst>
        </pc:picChg>
        <pc:picChg chg="del">
          <ac:chgData name="Julien SAINT-LEGER" userId="3546d927-6832-43b7-8a71-48d5a91f41f7" providerId="ADAL" clId="{70D318A1-B394-2A46-8426-23BB89CA9E92}" dt="2024-01-07T13:22:44.637" v="269" actId="478"/>
          <ac:picMkLst>
            <pc:docMk/>
            <pc:sldMk cId="2587910753" sldId="762"/>
            <ac:picMk id="9" creationId="{26CBF067-0C1B-4476-80BA-30DF532B074C}"/>
          </ac:picMkLst>
        </pc:picChg>
      </pc:sldChg>
      <pc:sldChg chg="addSp delSp modSp add mod">
        <pc:chgData name="Julien SAINT-LEGER" userId="3546d927-6832-43b7-8a71-48d5a91f41f7" providerId="ADAL" clId="{70D318A1-B394-2A46-8426-23BB89CA9E92}" dt="2024-01-08T09:19:28.537" v="885"/>
        <pc:sldMkLst>
          <pc:docMk/>
          <pc:sldMk cId="2140937780" sldId="763"/>
        </pc:sldMkLst>
        <pc:spChg chg="del">
          <ac:chgData name="Julien SAINT-LEGER" userId="3546d927-6832-43b7-8a71-48d5a91f41f7" providerId="ADAL" clId="{70D318A1-B394-2A46-8426-23BB89CA9E92}" dt="2024-01-08T09:18:15.906" v="877" actId="478"/>
          <ac:spMkLst>
            <pc:docMk/>
            <pc:sldMk cId="2140937780" sldId="763"/>
            <ac:spMk id="4" creationId="{1BC40B64-39F4-5984-01AF-81004AC60473}"/>
          </ac:spMkLst>
        </pc:spChg>
        <pc:spChg chg="del">
          <ac:chgData name="Julien SAINT-LEGER" userId="3546d927-6832-43b7-8a71-48d5a91f41f7" providerId="ADAL" clId="{70D318A1-B394-2A46-8426-23BB89CA9E92}" dt="2024-01-08T09:18:23.560" v="880" actId="478"/>
          <ac:spMkLst>
            <pc:docMk/>
            <pc:sldMk cId="2140937780" sldId="763"/>
            <ac:spMk id="12" creationId="{046FA6D8-3EE5-F18D-45FA-E15A85BD3384}"/>
          </ac:spMkLst>
        </pc:spChg>
        <pc:spChg chg="del">
          <ac:chgData name="Julien SAINT-LEGER" userId="3546d927-6832-43b7-8a71-48d5a91f41f7" providerId="ADAL" clId="{70D318A1-B394-2A46-8426-23BB89CA9E92}" dt="2024-01-08T09:18:18.093" v="878" actId="478"/>
          <ac:spMkLst>
            <pc:docMk/>
            <pc:sldMk cId="2140937780" sldId="763"/>
            <ac:spMk id="13" creationId="{77266080-B94D-23AE-9777-EBB451060375}"/>
          </ac:spMkLst>
        </pc:spChg>
        <pc:spChg chg="del">
          <ac:chgData name="Julien SAINT-LEGER" userId="3546d927-6832-43b7-8a71-48d5a91f41f7" providerId="ADAL" clId="{70D318A1-B394-2A46-8426-23BB89CA9E92}" dt="2024-01-08T09:18:18.093" v="878" actId="478"/>
          <ac:spMkLst>
            <pc:docMk/>
            <pc:sldMk cId="2140937780" sldId="763"/>
            <ac:spMk id="21" creationId="{133FCC5D-6AA3-316F-3721-19D9BEFAC62D}"/>
          </ac:spMkLst>
        </pc:spChg>
        <pc:spChg chg="del">
          <ac:chgData name="Julien SAINT-LEGER" userId="3546d927-6832-43b7-8a71-48d5a91f41f7" providerId="ADAL" clId="{70D318A1-B394-2A46-8426-23BB89CA9E92}" dt="2024-01-08T09:18:18.093" v="878" actId="478"/>
          <ac:spMkLst>
            <pc:docMk/>
            <pc:sldMk cId="2140937780" sldId="763"/>
            <ac:spMk id="22" creationId="{7FE50321-C7FE-8480-828A-F2589EC1FEE9}"/>
          </ac:spMkLst>
        </pc:spChg>
        <pc:spChg chg="del">
          <ac:chgData name="Julien SAINT-LEGER" userId="3546d927-6832-43b7-8a71-48d5a91f41f7" providerId="ADAL" clId="{70D318A1-B394-2A46-8426-23BB89CA9E92}" dt="2024-01-08T09:18:20.032" v="879" actId="478"/>
          <ac:spMkLst>
            <pc:docMk/>
            <pc:sldMk cId="2140937780" sldId="763"/>
            <ac:spMk id="23" creationId="{E5124576-F6E1-2BD7-4CAB-5B8DBDF35E66}"/>
          </ac:spMkLst>
        </pc:spChg>
        <pc:spChg chg="del">
          <ac:chgData name="Julien SAINT-LEGER" userId="3546d927-6832-43b7-8a71-48d5a91f41f7" providerId="ADAL" clId="{70D318A1-B394-2A46-8426-23BB89CA9E92}" dt="2024-01-08T09:18:20.032" v="879" actId="478"/>
          <ac:spMkLst>
            <pc:docMk/>
            <pc:sldMk cId="2140937780" sldId="763"/>
            <ac:spMk id="24" creationId="{525C574B-18AB-160D-BF4C-DBA49065C88E}"/>
          </ac:spMkLst>
        </pc:spChg>
        <pc:spChg chg="del">
          <ac:chgData name="Julien SAINT-LEGER" userId="3546d927-6832-43b7-8a71-48d5a91f41f7" providerId="ADAL" clId="{70D318A1-B394-2A46-8426-23BB89CA9E92}" dt="2024-01-08T09:18:20.032" v="879" actId="478"/>
          <ac:spMkLst>
            <pc:docMk/>
            <pc:sldMk cId="2140937780" sldId="763"/>
            <ac:spMk id="25" creationId="{D9356DB1-5170-19E2-3459-8D3B27EAE559}"/>
          </ac:spMkLst>
        </pc:spChg>
        <pc:graphicFrameChg chg="mod">
          <ac:chgData name="Julien SAINT-LEGER" userId="3546d927-6832-43b7-8a71-48d5a91f41f7" providerId="ADAL" clId="{70D318A1-B394-2A46-8426-23BB89CA9E92}" dt="2024-01-08T09:18:12.375" v="875" actId="20577"/>
          <ac:graphicFrameMkLst>
            <pc:docMk/>
            <pc:sldMk cId="2140937780" sldId="763"/>
            <ac:graphicFrameMk id="3" creationId="{B0DF6460-7443-8427-18CC-C187A150956F}"/>
          </ac:graphicFrameMkLst>
        </pc:graphicFrameChg>
        <pc:picChg chg="del">
          <ac:chgData name="Julien SAINT-LEGER" userId="3546d927-6832-43b7-8a71-48d5a91f41f7" providerId="ADAL" clId="{70D318A1-B394-2A46-8426-23BB89CA9E92}" dt="2024-01-08T09:18:14.677" v="876" actId="478"/>
          <ac:picMkLst>
            <pc:docMk/>
            <pc:sldMk cId="2140937780" sldId="763"/>
            <ac:picMk id="2" creationId="{021EDE1C-F52C-DDC5-30EB-809D08D71E74}"/>
          </ac:picMkLst>
        </pc:picChg>
        <pc:picChg chg="del">
          <ac:chgData name="Julien SAINT-LEGER" userId="3546d927-6832-43b7-8a71-48d5a91f41f7" providerId="ADAL" clId="{70D318A1-B394-2A46-8426-23BB89CA9E92}" dt="2024-01-08T09:18:23.560" v="880" actId="478"/>
          <ac:picMkLst>
            <pc:docMk/>
            <pc:sldMk cId="2140937780" sldId="763"/>
            <ac:picMk id="26" creationId="{7D9C1F54-DC00-821E-9701-56D46716F6E1}"/>
          </ac:picMkLst>
        </pc:picChg>
        <pc:picChg chg="del">
          <ac:chgData name="Julien SAINT-LEGER" userId="3546d927-6832-43b7-8a71-48d5a91f41f7" providerId="ADAL" clId="{70D318A1-B394-2A46-8426-23BB89CA9E92}" dt="2024-01-08T09:18:23.560" v="880" actId="478"/>
          <ac:picMkLst>
            <pc:docMk/>
            <pc:sldMk cId="2140937780" sldId="763"/>
            <ac:picMk id="27" creationId="{FBC6312F-C7FE-C5DE-6041-F6A85F16B975}"/>
          </ac:picMkLst>
        </pc:picChg>
        <pc:picChg chg="add mod">
          <ac:chgData name="Julien SAINT-LEGER" userId="3546d927-6832-43b7-8a71-48d5a91f41f7" providerId="ADAL" clId="{70D318A1-B394-2A46-8426-23BB89CA9E92}" dt="2024-01-08T09:19:28.537" v="885"/>
          <ac:picMkLst>
            <pc:docMk/>
            <pc:sldMk cId="2140937780" sldId="763"/>
            <ac:picMk id="1026" creationId="{7FC9EB2D-FDF6-5460-E521-BC2594BF1221}"/>
          </ac:picMkLst>
        </pc:picChg>
      </pc:sldChg>
      <pc:sldChg chg="modSp add">
        <pc:chgData name="Julien SAINT-LEGER" userId="3546d927-6832-43b7-8a71-48d5a91f41f7" providerId="ADAL" clId="{70D318A1-B394-2A46-8426-23BB89CA9E92}" dt="2024-01-08T09:20:00.337" v="889"/>
        <pc:sldMkLst>
          <pc:docMk/>
          <pc:sldMk cId="285167431" sldId="764"/>
        </pc:sldMkLst>
        <pc:graphicFrameChg chg="mod">
          <ac:chgData name="Julien SAINT-LEGER" userId="3546d927-6832-43b7-8a71-48d5a91f41f7" providerId="ADAL" clId="{70D318A1-B394-2A46-8426-23BB89CA9E92}" dt="2024-01-08T09:20:00.337" v="889"/>
          <ac:graphicFrameMkLst>
            <pc:docMk/>
            <pc:sldMk cId="285167431" sldId="764"/>
            <ac:graphicFrameMk id="3" creationId="{B0DF6460-7443-8427-18CC-C187A150956F}"/>
          </ac:graphicFrameMkLst>
        </pc:graphicFrameChg>
      </pc:sldChg>
      <pc:sldChg chg="modSp add ord">
        <pc:chgData name="Julien SAINT-LEGER" userId="3546d927-6832-43b7-8a71-48d5a91f41f7" providerId="ADAL" clId="{70D318A1-B394-2A46-8426-23BB89CA9E92}" dt="2024-01-08T09:21:26.504" v="926"/>
        <pc:sldMkLst>
          <pc:docMk/>
          <pc:sldMk cId="1839728732" sldId="765"/>
        </pc:sldMkLst>
        <pc:graphicFrameChg chg="mod">
          <ac:chgData name="Julien SAINT-LEGER" userId="3546d927-6832-43b7-8a71-48d5a91f41f7" providerId="ADAL" clId="{70D318A1-B394-2A46-8426-23BB89CA9E92}" dt="2024-01-08T09:21:26.504" v="926"/>
          <ac:graphicFrameMkLst>
            <pc:docMk/>
            <pc:sldMk cId="1839728732" sldId="765"/>
            <ac:graphicFrameMk id="3" creationId="{B0DF6460-7443-8427-18CC-C187A150956F}"/>
          </ac:graphicFrameMkLst>
        </pc:graphicFrameChg>
      </pc:sldChg>
    </pc:docChg>
  </pc:docChgLst>
  <pc:docChgLst>
    <pc:chgData name="Hicham IDIR" userId="d8e23d85-f3e3-470b-9c2e-a7485bb1b25b" providerId="ADAL" clId="{1C7FDB4B-5ACA-4F4A-85D3-1668E087BF51}"/>
    <pc:docChg chg="undo custSel modSld">
      <pc:chgData name="Hicham IDIR" userId="d8e23d85-f3e3-470b-9c2e-a7485bb1b25b" providerId="ADAL" clId="{1C7FDB4B-5ACA-4F4A-85D3-1668E087BF51}" dt="2024-06-14T12:11:26.761" v="188"/>
      <pc:docMkLst>
        <pc:docMk/>
      </pc:docMkLst>
      <pc:sldChg chg="modSp mod">
        <pc:chgData name="Hicham IDIR" userId="d8e23d85-f3e3-470b-9c2e-a7485bb1b25b" providerId="ADAL" clId="{1C7FDB4B-5ACA-4F4A-85D3-1668E087BF51}" dt="2024-06-13T21:45:19.789" v="2" actId="14100"/>
        <pc:sldMkLst>
          <pc:docMk/>
          <pc:sldMk cId="136300622" sldId="520"/>
        </pc:sldMkLst>
        <pc:spChg chg="mod">
          <ac:chgData name="Hicham IDIR" userId="d8e23d85-f3e3-470b-9c2e-a7485bb1b25b" providerId="ADAL" clId="{1C7FDB4B-5ACA-4F4A-85D3-1668E087BF51}" dt="2024-06-13T21:45:19.789" v="2" actId="14100"/>
          <ac:spMkLst>
            <pc:docMk/>
            <pc:sldMk cId="136300622" sldId="520"/>
            <ac:spMk id="3" creationId="{2D3BC25D-6553-40E3-A852-8DEAA4DCF4CB}"/>
          </ac:spMkLst>
        </pc:spChg>
      </pc:sldChg>
      <pc:sldChg chg="addSp modSp mod">
        <pc:chgData name="Hicham IDIR" userId="d8e23d85-f3e3-470b-9c2e-a7485bb1b25b" providerId="ADAL" clId="{1C7FDB4B-5ACA-4F4A-85D3-1668E087BF51}" dt="2024-06-14T12:11:26.761" v="188"/>
        <pc:sldMkLst>
          <pc:docMk/>
          <pc:sldMk cId="2904657268" sldId="768"/>
        </pc:sldMkLst>
        <pc:picChg chg="add mod modCrop">
          <ac:chgData name="Hicham IDIR" userId="d8e23d85-f3e3-470b-9c2e-a7485bb1b25b" providerId="ADAL" clId="{1C7FDB4B-5ACA-4F4A-85D3-1668E087BF51}" dt="2024-06-14T12:11:26.761" v="188"/>
          <ac:picMkLst>
            <pc:docMk/>
            <pc:sldMk cId="2904657268" sldId="768"/>
            <ac:picMk id="3" creationId="{A27357C6-D676-8D18-3A6A-1D3A1FA59B27}"/>
          </ac:picMkLst>
        </pc:picChg>
      </pc:sldChg>
      <pc:sldChg chg="modSp mod">
        <pc:chgData name="Hicham IDIR" userId="d8e23d85-f3e3-470b-9c2e-a7485bb1b25b" providerId="ADAL" clId="{1C7FDB4B-5ACA-4F4A-85D3-1668E087BF51}" dt="2024-06-14T09:30:54.361" v="183" actId="20577"/>
        <pc:sldMkLst>
          <pc:docMk/>
          <pc:sldMk cId="1475170300" sldId="771"/>
        </pc:sldMkLst>
        <pc:spChg chg="mod">
          <ac:chgData name="Hicham IDIR" userId="d8e23d85-f3e3-470b-9c2e-a7485bb1b25b" providerId="ADAL" clId="{1C7FDB4B-5ACA-4F4A-85D3-1668E087BF51}" dt="2024-06-14T09:30:54.361" v="183" actId="20577"/>
          <ac:spMkLst>
            <pc:docMk/>
            <pc:sldMk cId="1475170300" sldId="771"/>
            <ac:spMk id="4" creationId="{FDA1EACE-A120-7AA3-BEE8-2F60958F1731}"/>
          </ac:spMkLst>
        </pc:spChg>
      </pc:sldChg>
      <pc:sldChg chg="addSp delSp modSp mod">
        <pc:chgData name="Hicham IDIR" userId="d8e23d85-f3e3-470b-9c2e-a7485bb1b25b" providerId="ADAL" clId="{1C7FDB4B-5ACA-4F4A-85D3-1668E087BF51}" dt="2024-06-13T21:46:45.353" v="9" actId="1076"/>
        <pc:sldMkLst>
          <pc:docMk/>
          <pc:sldMk cId="993120735" sldId="772"/>
        </pc:sldMkLst>
        <pc:spChg chg="add del mod">
          <ac:chgData name="Hicham IDIR" userId="d8e23d85-f3e3-470b-9c2e-a7485bb1b25b" providerId="ADAL" clId="{1C7FDB4B-5ACA-4F4A-85D3-1668E087BF51}" dt="2024-06-13T21:46:45.353" v="9" actId="1076"/>
          <ac:spMkLst>
            <pc:docMk/>
            <pc:sldMk cId="993120735" sldId="772"/>
            <ac:spMk id="3" creationId="{0E01EE0B-8849-A70E-1F82-9AF2EF98CCD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jpe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Déroulement de la présentation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 custLinFactNeighborX="3124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d’Acquisition - Bilan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19272" custLinFactNeighborY="54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de traitement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-5024" custLinFactNeighborY="89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de traitement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21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de traitement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21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de traitement - Bilan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Software – Test avec une carte d’essais – Gestion de l’ADC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Software – Test avec une carte d’essais – Gestion de l’ADC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Software – Test avec une carte d’essais – Gestion de l’ADC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Software – Test avec une carte d’essais – Gestion de l’OLED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Présentation des PCB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19272" custLinFactNeighborY="17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Présentation du projet – Cahier des charges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Bilan et retour d’expérience projet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44977" custLinFactNeighborY="54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Questions/Réponses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Y="7674" custLinFactNeighborX="4457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 custLinFactY="100000" custLinFactNeighborX="-158" custLinFactNeighborY="164189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Présentation du projet – Planning projet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Préparation à la conception globale – Les schémas de principe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ScaleX="92567" custScaleY="99425" custLinFactNeighborY="47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 custLinFactNeighborX="-324" custLinFactNeighborY="-443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Préparation à la conception globale – Analyse avec les bancs triphasés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 custLinFactNeighborX="-324" custLinFactNeighborY="-443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Préparation à la conception globale – Analyse avec les bancs triphasés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 custLinFactNeighborX="-324" custLinFactNeighborY="-443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d’acquisition – Capteur de tension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 custLinFactNeighborX="19266" custLinFactNeighborY="14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d’acquisition – Capteur de courant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E20DD0-7439-42A8-A4E8-EA015C496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03E08E-DC23-4FB1-B9EC-7AD65F79C2FB}">
      <dgm:prSet phldrT="[Texte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600"/>
            <a:t>Conception du PCB d’acquisition </a:t>
          </a:r>
        </a:p>
      </dgm:t>
    </dgm:pt>
    <dgm:pt modelId="{6E847C68-1E65-4648-8BEA-B821CFFD4310}" type="parTrans" cxnId="{2B649CBC-D91E-41F8-BF55-D2A5E7ACD830}">
      <dgm:prSet/>
      <dgm:spPr/>
      <dgm:t>
        <a:bodyPr/>
        <a:lstStyle/>
        <a:p>
          <a:endParaRPr lang="fr-FR"/>
        </a:p>
      </dgm:t>
    </dgm:pt>
    <dgm:pt modelId="{CEEBA407-6196-4529-935F-1478DACD4AC5}" type="sibTrans" cxnId="{2B649CBC-D91E-41F8-BF55-D2A5E7ACD830}">
      <dgm:prSet/>
      <dgm:spPr/>
      <dgm:t>
        <a:bodyPr/>
        <a:lstStyle/>
        <a:p>
          <a:endParaRPr lang="fr-FR"/>
        </a:p>
      </dgm:t>
    </dgm:pt>
    <dgm:pt modelId="{CA9A1F3B-EAE3-4B39-824E-C23EC5D2F661}" type="pres">
      <dgm:prSet presAssocID="{13E20DD0-7439-42A8-A4E8-EA015C4962B1}" presName="linearFlow" presStyleCnt="0">
        <dgm:presLayoutVars>
          <dgm:dir/>
          <dgm:resizeHandles val="exact"/>
        </dgm:presLayoutVars>
      </dgm:prSet>
      <dgm:spPr/>
    </dgm:pt>
    <dgm:pt modelId="{483D79FA-C7B2-4751-BBE0-5A6FC756B1A7}" type="pres">
      <dgm:prSet presAssocID="{2403E08E-DC23-4FB1-B9EC-7AD65F79C2FB}" presName="composite" presStyleCnt="0"/>
      <dgm:spPr/>
    </dgm:pt>
    <dgm:pt modelId="{55ED4839-A776-46E8-AC50-ECC33ACFDE2A}" type="pres">
      <dgm:prSet presAssocID="{2403E08E-DC23-4FB1-B9EC-7AD65F79C2FB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B87CF7B-C885-48D1-8536-DEC2F5393D0B}" type="pres">
      <dgm:prSet presAssocID="{2403E08E-DC23-4FB1-B9EC-7AD65F79C2FB}" presName="txShp" presStyleLbl="node1" presStyleIdx="0" presStyleCnt="1">
        <dgm:presLayoutVars>
          <dgm:bulletEnabled val="1"/>
        </dgm:presLayoutVars>
      </dgm:prSet>
      <dgm:spPr/>
    </dgm:pt>
  </dgm:ptLst>
  <dgm:cxnLst>
    <dgm:cxn modelId="{325B232B-F6C6-4FA3-891D-EE8576C792A2}" type="presOf" srcId="{13E20DD0-7439-42A8-A4E8-EA015C4962B1}" destId="{CA9A1F3B-EAE3-4B39-824E-C23EC5D2F661}" srcOrd="0" destOrd="0" presId="urn:microsoft.com/office/officeart/2005/8/layout/vList3"/>
    <dgm:cxn modelId="{44F17188-66B7-463B-9D8F-2BC610A254C9}" type="presOf" srcId="{2403E08E-DC23-4FB1-B9EC-7AD65F79C2FB}" destId="{6B87CF7B-C885-48D1-8536-DEC2F5393D0B}" srcOrd="0" destOrd="0" presId="urn:microsoft.com/office/officeart/2005/8/layout/vList3"/>
    <dgm:cxn modelId="{2B649CBC-D91E-41F8-BF55-D2A5E7ACD830}" srcId="{13E20DD0-7439-42A8-A4E8-EA015C4962B1}" destId="{2403E08E-DC23-4FB1-B9EC-7AD65F79C2FB}" srcOrd="0" destOrd="0" parTransId="{6E847C68-1E65-4648-8BEA-B821CFFD4310}" sibTransId="{CEEBA407-6196-4529-935F-1478DACD4AC5}"/>
    <dgm:cxn modelId="{A58C85C2-6055-4B08-A94F-1898B795CB74}" type="presParOf" srcId="{CA9A1F3B-EAE3-4B39-824E-C23EC5D2F661}" destId="{483D79FA-C7B2-4751-BBE0-5A6FC756B1A7}" srcOrd="0" destOrd="0" presId="urn:microsoft.com/office/officeart/2005/8/layout/vList3"/>
    <dgm:cxn modelId="{9DD30152-6F21-4AE5-9E64-BC636EB8A039}" type="presParOf" srcId="{483D79FA-C7B2-4751-BBE0-5A6FC756B1A7}" destId="{55ED4839-A776-46E8-AC50-ECC33ACFDE2A}" srcOrd="0" destOrd="0" presId="urn:microsoft.com/office/officeart/2005/8/layout/vList3"/>
    <dgm:cxn modelId="{D4939634-23B5-4AE9-9506-F7042CA753F7}" type="presParOf" srcId="{483D79FA-C7B2-4751-BBE0-5A6FC756B1A7}" destId="{6B87CF7B-C885-48D1-8536-DEC2F5393D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96544" y="0"/>
          <a:ext cx="4034536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Déroulement de la présentation</a:t>
          </a:r>
        </a:p>
      </dsp:txBody>
      <dsp:txXfrm rot="10800000">
        <a:off x="1450832" y="0"/>
        <a:ext cx="3880248" cy="617152"/>
      </dsp:txXfrm>
    </dsp:sp>
    <dsp:sp modelId="{55ED4839-A776-46E8-AC50-ECC33ACFDE2A}">
      <dsp:nvSpPr>
        <dsp:cNvPr id="0" name=""/>
        <dsp:cNvSpPr/>
      </dsp:nvSpPr>
      <dsp:spPr>
        <a:xfrm>
          <a:off x="861929" y="0"/>
          <a:ext cx="617152" cy="617152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d’Acquisition - Bilan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1079712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de traitement 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29769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de traitement 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73778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de traitement 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73778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de traitement - Bilan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60775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Software – Test avec une carte d’essais – Gestion de l’ADC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Software – Test avec une carte d’essais – Gestion de l’ADC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Software – Test avec une carte d’essais – Gestion de l’ADC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Software – Test avec une carte d’essais – Gestion de l’OLED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Présentation des PCB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1079712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Présentation du projet – Cahier des charges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Bilan et retour d’expérience projet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1238351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2356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Questions/Réponses</a:t>
          </a:r>
        </a:p>
      </dsp:txBody>
      <dsp:txXfrm rot="10800000">
        <a:off x="1416644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88281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Présentation du projet – Planning projet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60775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43400" y="0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Préparation à la conception globale – Les schémas de principe</a:t>
          </a:r>
        </a:p>
      </dsp:txBody>
      <dsp:txXfrm rot="10800000">
        <a:off x="1397537" y="0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72383" y="4147"/>
          <a:ext cx="570721" cy="6130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54857" y="0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Préparation à la conception globale – Analyse avec les bancs triphasés</a:t>
          </a:r>
        </a:p>
      </dsp:txBody>
      <dsp:txXfrm rot="10800000">
        <a:off x="1408994" y="0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54857" y="0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Préparation à la conception globale – Analyse avec les bancs triphasés</a:t>
          </a:r>
        </a:p>
      </dsp:txBody>
      <dsp:txXfrm rot="10800000">
        <a:off x="1408994" y="0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d’acquisition – Capteur de tension 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1079710" y="602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200" y="301"/>
          <a:ext cx="4426968" cy="616549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188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d’acquisition – Capteur de courant </a:t>
          </a:r>
        </a:p>
      </dsp:txBody>
      <dsp:txXfrm rot="10800000">
        <a:off x="1423337" y="301"/>
        <a:ext cx="4272831" cy="616549"/>
      </dsp:txXfrm>
    </dsp:sp>
    <dsp:sp modelId="{55ED4839-A776-46E8-AC50-ECC33ACFDE2A}">
      <dsp:nvSpPr>
        <dsp:cNvPr id="0" name=""/>
        <dsp:cNvSpPr/>
      </dsp:nvSpPr>
      <dsp:spPr>
        <a:xfrm>
          <a:off x="960926" y="301"/>
          <a:ext cx="616549" cy="616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CF7B-C885-48D1-8536-DEC2F5393D0B}">
      <dsp:nvSpPr>
        <dsp:cNvPr id="0" name=""/>
        <dsp:cNvSpPr/>
      </dsp:nvSpPr>
      <dsp:spPr>
        <a:xfrm rot="10800000">
          <a:off x="1269351" y="0"/>
          <a:ext cx="4426968" cy="617152"/>
        </a:xfrm>
        <a:prstGeom prst="homePlat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214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Conception du PCB d’acquisition </a:t>
          </a:r>
        </a:p>
      </dsp:txBody>
      <dsp:txXfrm rot="10800000">
        <a:off x="1423639" y="0"/>
        <a:ext cx="4272680" cy="617152"/>
      </dsp:txXfrm>
    </dsp:sp>
    <dsp:sp modelId="{55ED4839-A776-46E8-AC50-ECC33ACFDE2A}">
      <dsp:nvSpPr>
        <dsp:cNvPr id="0" name=""/>
        <dsp:cNvSpPr/>
      </dsp:nvSpPr>
      <dsp:spPr>
        <a:xfrm>
          <a:off x="960775" y="0"/>
          <a:ext cx="617152" cy="6171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A55AAF3-3B4C-44E9-9043-52ABC49035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1A09F38-F1C5-4A95-AA0C-497655A96C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1067D-9BB1-4B61-A816-81437D6C9B62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D8F211-FA2C-4DD7-A7CE-6335BDD79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F6D275-8D07-4E17-911B-5393985E99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4587C-EE50-4EE9-9187-E13871F480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986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00E04-1115-44C1-8FAF-68F5136E1D1D}" type="datetimeFigureOut">
              <a:rPr lang="fr-FR" smtClean="0"/>
              <a:t>14/06/2024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B386E-9E05-414C-BD0D-11C021437A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48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 - sans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gray">
          <a:xfrm>
            <a:off x="179388" y="179388"/>
            <a:ext cx="8785225" cy="3529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1" y="267495"/>
            <a:ext cx="8064500" cy="1931604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4600" b="0" kern="1200" cap="all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30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1" y="2344180"/>
            <a:ext cx="8064500" cy="1080000"/>
          </a:xfrm>
        </p:spPr>
        <p:txBody>
          <a:bodyPr/>
          <a:lstStyle>
            <a:lvl1pPr marL="179996" indent="-179996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6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03EC06-F865-4483-8848-6F2E2671CE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388" y="4849404"/>
            <a:ext cx="1928413" cy="110800"/>
          </a:xfrm>
        </p:spPr>
        <p:txBody>
          <a:bodyPr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/>
              <a:t>ENSEA - TP INSTRUMENTATION ET CAPTEURS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A359BB-42ED-4BF1-A754-B09A5160C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391819" y="4823804"/>
            <a:ext cx="360362" cy="162000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fld id="{F39F9F64-4784-4F3A-948D-D16FD8AFA9F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30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2" y="1548000"/>
            <a:ext cx="8064499" cy="2943935"/>
          </a:xfrm>
        </p:spPr>
        <p:txBody>
          <a:bodyPr/>
          <a:lstStyle>
            <a:lvl1pPr>
              <a:defRPr b="0"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CB41A1E-5523-4161-9D6C-4737BB5B8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86242325-4574-4C9A-BA4C-0F20A74AB4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07135AB-C1A6-465C-A05D-3B7C75FF7E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7F3ED2-C790-4DBC-AB33-F225E90116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88C6555-1C5B-4BEA-855B-5120E149B0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57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_2_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5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idx="19" hasCustomPrompt="1"/>
          </p:nvPr>
        </p:nvSpPr>
        <p:spPr bwMode="gray">
          <a:xfrm>
            <a:off x="4644250" y="1743075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B279A8-9EF2-4C96-96F4-8575041151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B7D71165-28E4-49E4-B7D0-1FA271FB95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3025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_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2" y="1743075"/>
            <a:ext cx="3841749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644250" y="1743075"/>
            <a:ext cx="3960000" cy="2736850"/>
          </a:xfrm>
          <a:prstGeom prst="rect">
            <a:avLst/>
          </a:prstGeom>
          <a:noFill/>
        </p:spPr>
        <p:txBody>
          <a:bodyPr lIns="360000" tIns="1728000" rIns="360000" anchor="ctr" anchorCtr="0"/>
          <a:lstStyle>
            <a:lvl1pPr algn="ctr">
              <a:defRPr sz="13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110 x 70 mm)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3226AF-EFD1-4435-938B-4272B5B35A7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E6BB158-7D06-4FE5-A886-AAFD01C2FB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7261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_&amp;_cartouche_gauch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824250" y="1156815"/>
            <a:ext cx="3780000" cy="332311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519523"/>
            <a:ext cx="3780000" cy="3781016"/>
          </a:xfrm>
          <a:solidFill>
            <a:schemeClr val="accent1"/>
          </a:solidFill>
        </p:spPr>
        <p:txBody>
          <a:bodyPr lIns="288000" tIns="630000" rIns="72000" bIns="108000" anchor="t" anchorCtr="0">
            <a:noAutofit/>
          </a:bodyPr>
          <a:lstStyle>
            <a:lvl1pPr marL="215995" indent="-215995">
              <a:lnSpc>
                <a:spcPct val="90000"/>
              </a:lnSpc>
              <a:spcAft>
                <a:spcPts val="0"/>
              </a:spcAft>
              <a:buFont typeface="Avenir LT Std 65 Medium" pitchFamily="34" charset="0"/>
              <a:buChar char="+"/>
              <a:defRPr sz="22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2A5EF82-B1E0-4B6C-AB91-64DCA8E9D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</p:spTree>
    <p:extLst>
      <p:ext uri="{BB962C8B-B14F-4D97-AF65-F5344CB8AC3E}">
        <p14:creationId xmlns:p14="http://schemas.microsoft.com/office/powerpoint/2010/main" val="320627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artouches_petit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1" y="2427454"/>
            <a:ext cx="2520082" cy="187308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1200" b="0" cap="all" baseline="0">
                <a:solidFill>
                  <a:schemeClr val="tx1"/>
                </a:solidFill>
                <a:latin typeface="Avenir LT Std 45 Book" pitchFamily="34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1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83568" y="2499833"/>
            <a:ext cx="828000" cy="8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23 x 23 mm)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60" y="2427455"/>
            <a:ext cx="2520082" cy="187308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1200" b="0" cap="all" baseline="0">
                <a:solidFill>
                  <a:schemeClr val="tx1"/>
                </a:solidFill>
                <a:latin typeface="Avenir LT Std 45 Book" pitchFamily="34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11960" y="1779589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20" name="Espace réservé pour une image  10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3455777" y="2499834"/>
            <a:ext cx="828000" cy="8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23 x 23 mm)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84168" y="2427455"/>
            <a:ext cx="2520082" cy="1873085"/>
          </a:xfrm>
          <a:solidFill>
            <a:schemeClr val="accent1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1200" b="0" cap="all" baseline="0">
                <a:solidFill>
                  <a:schemeClr val="bg1"/>
                </a:solidFill>
                <a:latin typeface="Avenir LT Std 45 Book" pitchFamily="34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084168" y="1779589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23" name="Espace réservé pour une image  10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227986" y="2499834"/>
            <a:ext cx="828000" cy="8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23 x 23 mm)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72FFEE-2F86-4666-93EA-7F43378A47B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FFDCF4-42AB-41A1-9DD5-1D06D82C4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2C2EB334-3EB4-487B-B227-D38BC72E54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5862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artouches_grand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1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39832" y="2427589"/>
            <a:ext cx="2520000" cy="1872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" tIns="972000" rIns="36000" anchor="ctr" anchorCtr="0">
            <a:normAutofit/>
          </a:bodyPr>
          <a:lstStyle>
            <a:lvl1pPr algn="ctr">
              <a:defRPr sz="10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format (70 x 52 mm)</a:t>
            </a:r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60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26" name="Espace réservé pour une image  10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312041" y="2427589"/>
            <a:ext cx="2520000" cy="1872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" tIns="972000" rIns="36000" anchor="ctr" anchorCtr="0">
            <a:normAutofit/>
          </a:bodyPr>
          <a:lstStyle>
            <a:lvl1pPr algn="ctr">
              <a:defRPr sz="10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format (70 x 52 mm)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84168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0. titre</a:t>
            </a:r>
          </a:p>
        </p:txBody>
      </p:sp>
      <p:sp>
        <p:nvSpPr>
          <p:cNvPr id="28" name="Espace réservé pour une image  10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084250" y="2427589"/>
            <a:ext cx="2520000" cy="1872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" tIns="972000" rIns="36000" anchor="ctr" anchorCtr="0">
            <a:normAutofit/>
          </a:bodyPr>
          <a:lstStyle>
            <a:lvl1pPr algn="ctr">
              <a:defRPr sz="10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format (70 x 52 mm)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B7DB9A-84DB-427D-B8D2-44A835B45F4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B191B64D-1DEF-4401-B987-B15ABEB9DA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7697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ap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 bwMode="gray">
          <a:xfrm>
            <a:off x="539751" y="447675"/>
            <a:ext cx="8064500" cy="4032250"/>
          </a:xfrm>
        </p:spPr>
        <p:txBody>
          <a:bodyPr anchor="ctr" anchorCtr="0"/>
          <a:lstStyle>
            <a:lvl1pPr marL="359991" indent="-359991">
              <a:lnSpc>
                <a:spcPct val="90000"/>
              </a:lnSpc>
              <a:spcBef>
                <a:spcPts val="3200"/>
              </a:spcBef>
              <a:buFont typeface="Avenir LT Std 65 Medium" pitchFamily="34" charset="0"/>
              <a:buChar char="+"/>
              <a:defRPr sz="2800" b="0" cap="all" baseline="0">
                <a:latin typeface="+mj-lt"/>
              </a:defRPr>
            </a:lvl1pPr>
            <a:lvl2pPr marL="359991">
              <a:lnSpc>
                <a:spcPct val="90000"/>
              </a:lnSpc>
              <a:spcAft>
                <a:spcPts val="0"/>
              </a:spcAft>
              <a:defRPr sz="1500" cap="all" baseline="0">
                <a:latin typeface="+mn-lt"/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BD1FBDD-510F-453F-9AD6-ADF5CD5477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</p:spTree>
    <p:extLst>
      <p:ext uri="{BB962C8B-B14F-4D97-AF65-F5344CB8AC3E}">
        <p14:creationId xmlns:p14="http://schemas.microsoft.com/office/powerpoint/2010/main" val="15096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1E8560A5-1546-4C2D-9F5A-E8E2358885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6200" y="1760521"/>
            <a:ext cx="4718051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rgbClr val="675C53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A8D3F-895D-4ACE-B311-0648EAC2707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539751" y="4765931"/>
            <a:ext cx="1567737" cy="110800"/>
          </a:xfrm>
        </p:spPr>
        <p:txBody>
          <a:bodyPr anchor="ctr" anchorCtr="0"/>
          <a:lstStyle>
            <a:lvl1pPr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fr-FR"/>
              <a:t>ENSEA - TP éthique de l'ingénieur</a:t>
            </a:r>
          </a:p>
        </p:txBody>
      </p:sp>
      <p:sp>
        <p:nvSpPr>
          <p:cNvPr id="7" name="Espace réservé du numéro de diapositive 9">
            <a:extLst>
              <a:ext uri="{FF2B5EF4-FFF2-40B4-BE49-F238E27FC236}">
                <a16:creationId xmlns:a16="http://schemas.microsoft.com/office/drawing/2014/main" id="{3AC85BB0-F3D3-9019-39F3-AEA5DEE851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0240" y="4795731"/>
            <a:ext cx="360362" cy="162000"/>
          </a:xfrm>
        </p:spPr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49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179388" y="179388"/>
            <a:ext cx="8785225" cy="3529012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1" y="695558"/>
            <a:ext cx="8135240" cy="387798"/>
          </a:xfrm>
        </p:spPr>
        <p:txBody>
          <a:bodyPr wrap="none">
            <a:sp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28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C395958-B60E-4525-BB73-69B088A447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398032"/>
            <a:ext cx="1733541" cy="169277"/>
          </a:xfrm>
        </p:spPr>
        <p:txBody>
          <a:bodyPr wrap="square" lIns="0" tIns="0" rIns="0" bIns="0">
            <a:spAutoFit/>
          </a:bodyPr>
          <a:lstStyle>
            <a:lvl1pPr>
              <a:spcAft>
                <a:spcPts val="0"/>
              </a:spcAft>
              <a:defRPr sz="1100" b="0">
                <a:solidFill>
                  <a:srgbClr val="4D4F53"/>
                </a:solidFill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A3AB8440-DE1D-4910-A184-6D93BBD19F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1583124"/>
            <a:ext cx="1733541" cy="503888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200"/>
              </a:spcBef>
              <a:spcAft>
                <a:spcPts val="0"/>
              </a:spcAft>
              <a:defRPr sz="1000" b="0">
                <a:solidFill>
                  <a:srgbClr val="82786F"/>
                </a:solidFill>
                <a:latin typeface="+mn-lt"/>
              </a:defRPr>
            </a:lvl1pPr>
            <a:lvl2pPr>
              <a:spcBef>
                <a:spcPts val="200"/>
              </a:spcBef>
              <a:defRPr sz="900" i="1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Fonction</a:t>
            </a:r>
          </a:p>
          <a:p>
            <a:pPr lvl="0"/>
            <a:r>
              <a:rPr lang="fr-FR"/>
              <a:t>+33 1 00 00 00</a:t>
            </a:r>
          </a:p>
          <a:p>
            <a:pPr lvl="1"/>
            <a:r>
              <a:rPr lang="fr-FR"/>
              <a:t>prenom.nom@sncf.fr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49EC2846-1CDC-42A2-90C2-B89F78DFE2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3653" y="1398032"/>
            <a:ext cx="1733541" cy="169277"/>
          </a:xfrm>
        </p:spPr>
        <p:txBody>
          <a:bodyPr wrap="square" lIns="0" tIns="0" rIns="0" bIns="0">
            <a:spAutoFit/>
          </a:bodyPr>
          <a:lstStyle>
            <a:lvl1pPr>
              <a:spcAft>
                <a:spcPts val="0"/>
              </a:spcAft>
              <a:defRPr sz="1100" b="0">
                <a:solidFill>
                  <a:srgbClr val="4D4F53"/>
                </a:solidFill>
                <a:latin typeface="+mj-lt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18D9E3A8-3DE4-4CAC-A9EA-CA721F24C2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3653" y="1583124"/>
            <a:ext cx="1733541" cy="503888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200"/>
              </a:spcBef>
              <a:spcAft>
                <a:spcPts val="0"/>
              </a:spcAft>
              <a:defRPr sz="1000" b="0">
                <a:solidFill>
                  <a:srgbClr val="82786F"/>
                </a:solidFill>
                <a:latin typeface="+mn-lt"/>
              </a:defRPr>
            </a:lvl1pPr>
            <a:lvl2pPr>
              <a:spcBef>
                <a:spcPts val="200"/>
              </a:spcBef>
              <a:defRPr sz="900" i="1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Fonction</a:t>
            </a:r>
          </a:p>
          <a:p>
            <a:pPr lvl="0"/>
            <a:r>
              <a:rPr lang="fr-FR"/>
              <a:t>+33 1 00 00 00</a:t>
            </a:r>
          </a:p>
          <a:p>
            <a:pPr lvl="1"/>
            <a:r>
              <a:rPr lang="fr-FR"/>
              <a:t>prenom.nom@sncf.fr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9C4C7D52-FF65-47D7-8E1E-D56576A73A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751" y="2904494"/>
            <a:ext cx="1262365" cy="126477"/>
          </a:xfrm>
        </p:spPr>
        <p:txBody>
          <a:bodyPr wrap="none">
            <a:sp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900" b="0" cap="all" baseline="0">
                <a:solidFill>
                  <a:srgbClr val="82786F"/>
                </a:solidFill>
                <a:latin typeface="+mn-lt"/>
              </a:defRPr>
            </a:lvl1pPr>
          </a:lstStyle>
          <a:p>
            <a:pPr lvl="0"/>
            <a:r>
              <a:rPr lang="fr-FR"/>
              <a:t>Retrouvez-nous sur</a:t>
            </a:r>
          </a:p>
        </p:txBody>
      </p:sp>
    </p:spTree>
    <p:extLst>
      <p:ext uri="{BB962C8B-B14F-4D97-AF65-F5344CB8AC3E}">
        <p14:creationId xmlns:p14="http://schemas.microsoft.com/office/powerpoint/2010/main" val="190633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59F993-D5AA-4D5C-A710-DD829FDA77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388" y="179388"/>
            <a:ext cx="8785225" cy="352901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04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 - avec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>
            <a:extLst>
              <a:ext uri="{FF2B5EF4-FFF2-40B4-BE49-F238E27FC236}">
                <a16:creationId xmlns:a16="http://schemas.microsoft.com/office/drawing/2014/main" id="{0B484ADC-DE0D-4C68-85A8-B023EBA18F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81158" y="179388"/>
            <a:ext cx="8782912" cy="3529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1260000" rIns="720000" anchor="ctr" anchorCtr="0"/>
          <a:lstStyle>
            <a:lvl1pPr algn="ctr">
              <a:defRPr sz="13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244 x 98 mm)</a:t>
            </a:r>
            <a:br>
              <a:rPr lang="fr-FR"/>
            </a:br>
            <a:r>
              <a:rPr lang="fr-FR"/>
              <a:t>puis disposer l’image en arrière-plan (Sélectionner l’image avec le bouton droit de la souris / Mettre à l’arrière-plan).</a:t>
            </a:r>
            <a:br>
              <a:rPr lang="fr-FR"/>
            </a:br>
            <a:r>
              <a:rPr lang="fr-FR"/>
              <a:t>Lorsque l’image est en arrière-plan, le titre apparaît.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1" y="567040"/>
            <a:ext cx="5118100" cy="2880000"/>
          </a:xfrm>
        </p:spPr>
        <p:txBody>
          <a:bodyPr/>
          <a:lstStyle>
            <a:lvl1pPr>
              <a:lnSpc>
                <a:spcPct val="90000"/>
              </a:lnSpc>
              <a:defRPr sz="2800" cap="all" baseline="0"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defRPr sz="2000" cap="all" baseline="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EDC1A-4A4A-4E7B-AB8F-1C8633802A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ENSEA - TP éthique de l'ingénieur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50F85-7C2D-40A9-A0F5-C36F27F43E9B}"/>
              </a:ext>
            </a:extLst>
          </p:cNvPr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>
                <a:solidFill>
                  <a:schemeClr val="tx1"/>
                </a:solidFill>
              </a:rPr>
              <a:t>–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0A0821F1-5548-4941-A840-993DA6991DC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6245" y="4346135"/>
            <a:ext cx="804707" cy="7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pour une image  10">
            <a:extLst>
              <a:ext uri="{FF2B5EF4-FFF2-40B4-BE49-F238E27FC236}">
                <a16:creationId xmlns:a16="http://schemas.microsoft.com/office/drawing/2014/main" id="{E6C560B3-7EA2-4178-AF83-7EAE632F5E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8"/>
            <a:ext cx="8785225" cy="3529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" tIns="972000" rIns="36000" anchor="ctr" anchorCtr="0">
            <a:normAutofit/>
          </a:bodyPr>
          <a:lstStyle>
            <a:lvl1pPr algn="ctr">
              <a:defRPr sz="10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</p:spTree>
    <p:extLst>
      <p:ext uri="{BB962C8B-B14F-4D97-AF65-F5344CB8AC3E}">
        <p14:creationId xmlns:p14="http://schemas.microsoft.com/office/powerpoint/2010/main" val="331709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BD1FBDD-510F-453F-9AD6-ADF5CD5477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8A41333-3304-4F0A-881C-6377E82C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1B53E381-A93D-480B-AD7D-F72E61B2CA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39748" y="1341120"/>
            <a:ext cx="3963670" cy="233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rIns="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4AC550AE-6103-4F1B-8C6A-27A8F3269CB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4"/>
            <a:ext cx="8064500" cy="34448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37">
            <a:extLst>
              <a:ext uri="{FF2B5EF4-FFF2-40B4-BE49-F238E27FC236}">
                <a16:creationId xmlns:a16="http://schemas.microsoft.com/office/drawing/2014/main" id="{116C16D7-8F26-414F-8AE2-345F766DF6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751" y="3856715"/>
            <a:ext cx="3963668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FDDD8B9-9279-4154-AFB0-3FBA43FEE715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569755" y="3694170"/>
            <a:ext cx="81205" cy="141218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lvl="2">
              <a:lnSpc>
                <a:spcPct val="90000"/>
              </a:lnSpc>
              <a:buSzPct val="100000"/>
            </a:pPr>
            <a:endParaRPr lang="fr-FR" sz="1050">
              <a:solidFill>
                <a:srgbClr val="FFB612"/>
              </a:solidFill>
              <a:latin typeface="Avenir LT Std 65 Medium"/>
            </a:endParaRPr>
          </a:p>
        </p:txBody>
      </p:sp>
      <p:sp>
        <p:nvSpPr>
          <p:cNvPr id="20" name="Espace réservé pour une image  10">
            <a:extLst>
              <a:ext uri="{FF2B5EF4-FFF2-40B4-BE49-F238E27FC236}">
                <a16:creationId xmlns:a16="http://schemas.microsoft.com/office/drawing/2014/main" id="{B8A90636-81FB-49A3-874B-1CEA69106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4640585" y="1341120"/>
            <a:ext cx="3963670" cy="233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504000" rIns="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21" name="Espace réservé du texte 37">
            <a:extLst>
              <a:ext uri="{FF2B5EF4-FFF2-40B4-BE49-F238E27FC236}">
                <a16:creationId xmlns:a16="http://schemas.microsoft.com/office/drawing/2014/main" id="{9DF84842-A2BA-4A83-B753-45EF1D5465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40587" y="3856715"/>
            <a:ext cx="3963668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A918F611-1F5A-42C9-A82B-E21A4680D96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670591" y="3694170"/>
            <a:ext cx="81205" cy="141218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lvl="2">
              <a:lnSpc>
                <a:spcPct val="90000"/>
              </a:lnSpc>
              <a:buSzPct val="100000"/>
            </a:pPr>
            <a:endParaRPr lang="fr-FR" sz="1050">
              <a:solidFill>
                <a:srgbClr val="FFB612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63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 proj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BD1FBDD-510F-453F-9AD6-ADF5CD5477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8A41333-3304-4F0A-881C-6377E82C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1" y="2745426"/>
            <a:ext cx="8064499" cy="380035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1B53E381-A93D-480B-AD7D-F72E61B2CA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-1" y="0"/>
            <a:ext cx="9143869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29" name="Espace réservé du texte 37">
            <a:extLst>
              <a:ext uri="{FF2B5EF4-FFF2-40B4-BE49-F238E27FC236}">
                <a16:creationId xmlns:a16="http://schemas.microsoft.com/office/drawing/2014/main" id="{0432B9E0-DC99-4DA6-B2FC-E0A69FD42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751" y="3418051"/>
            <a:ext cx="2594338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DC42E1E1-3D58-4244-BFB4-6D4F84F2FA08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569755" y="3255506"/>
            <a:ext cx="81205" cy="141218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lvl="2">
              <a:lnSpc>
                <a:spcPct val="90000"/>
              </a:lnSpc>
              <a:buSzPct val="100000"/>
            </a:pPr>
            <a:endParaRPr lang="fr-FR" sz="1050">
              <a:solidFill>
                <a:srgbClr val="FFB612"/>
              </a:solidFill>
              <a:latin typeface="Avenir LT Std 65 Medium"/>
            </a:endParaRPr>
          </a:p>
        </p:txBody>
      </p:sp>
      <p:sp>
        <p:nvSpPr>
          <p:cNvPr id="31" name="Espace réservé du texte 37">
            <a:extLst>
              <a:ext uri="{FF2B5EF4-FFF2-40B4-BE49-F238E27FC236}">
                <a16:creationId xmlns:a16="http://schemas.microsoft.com/office/drawing/2014/main" id="{5FA02F1A-0A38-408D-9A07-675BED555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74828" y="3418051"/>
            <a:ext cx="2594338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D3593A4B-26A0-4A75-82DA-785CB584A06C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3304835" y="3255506"/>
            <a:ext cx="81205" cy="141218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lvl="2">
              <a:lnSpc>
                <a:spcPct val="90000"/>
              </a:lnSpc>
              <a:buSzPct val="100000"/>
            </a:pPr>
            <a:endParaRPr lang="fr-FR" sz="1050">
              <a:solidFill>
                <a:srgbClr val="FFB612"/>
              </a:solidFill>
              <a:latin typeface="Avenir LT Std 65 Medium"/>
            </a:endParaRPr>
          </a:p>
        </p:txBody>
      </p:sp>
      <p:sp>
        <p:nvSpPr>
          <p:cNvPr id="33" name="Espace réservé du texte 37">
            <a:extLst>
              <a:ext uri="{FF2B5EF4-FFF2-40B4-BE49-F238E27FC236}">
                <a16:creationId xmlns:a16="http://schemas.microsoft.com/office/drawing/2014/main" id="{6EF6BE24-6322-445B-B97C-C9CB92656B0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09909" y="3418051"/>
            <a:ext cx="2594338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363AD1FA-803B-465D-80D4-84858BE74A72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6039916" y="3255506"/>
            <a:ext cx="81205" cy="141218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lvl="2">
              <a:lnSpc>
                <a:spcPct val="90000"/>
              </a:lnSpc>
              <a:buSzPct val="100000"/>
            </a:pPr>
            <a:endParaRPr lang="fr-FR" sz="1050">
              <a:solidFill>
                <a:srgbClr val="FFB612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651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ts illustré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BD1FBDD-510F-453F-9AD6-ADF5CD5477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509200-7C4A-4A12-A58E-657F7947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1" y="1707591"/>
            <a:ext cx="4156074" cy="12478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AF6A196F-4BBA-441F-B4CA-73A8774D25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2958664"/>
            <a:ext cx="4156074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604071-6E9A-41EC-80A4-F5A675337B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286121"/>
            <a:ext cx="1231567" cy="318801"/>
          </a:xfrm>
          <a:prstGeom prst="roundRect">
            <a:avLst/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2pPr>
            <a:lvl3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3pPr>
            <a:lvl4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4pPr>
            <a:lvl5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5pPr>
          </a:lstStyle>
          <a:p>
            <a:pPr lvl="0"/>
            <a:r>
              <a:rPr lang="fr-FR"/>
              <a:t>PROJET N°1</a:t>
            </a:r>
          </a:p>
        </p:txBody>
      </p:sp>
    </p:spTree>
    <p:extLst>
      <p:ext uri="{BB962C8B-B14F-4D97-AF65-F5344CB8AC3E}">
        <p14:creationId xmlns:p14="http://schemas.microsoft.com/office/powerpoint/2010/main" val="409486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ts illustré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BD1FBDD-510F-453F-9AD6-ADF5CD5477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509200-7C4A-4A12-A58E-657F7947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1707591"/>
            <a:ext cx="4027397" cy="124786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AF6A196F-4BBA-441F-B4CA-73A8774D25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1999" y="2958664"/>
            <a:ext cx="4027397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4604071-6E9A-41EC-80A4-F5A675337B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286121"/>
            <a:ext cx="1231567" cy="318801"/>
          </a:xfrm>
          <a:prstGeom prst="roundRect">
            <a:avLst/>
          </a:prstGeom>
          <a:solidFill>
            <a:schemeClr val="accent1"/>
          </a:solidFill>
        </p:spPr>
        <p:txBody>
          <a:bodyPr wrap="none" lIns="72000" tIns="36000" rIns="72000" bIns="36000" anchor="ctr">
            <a:spAutoFit/>
          </a:bodyPr>
          <a:lstStyle>
            <a:lvl1pPr>
              <a:defRPr sz="1400" b="0" cap="all" baseline="0">
                <a:solidFill>
                  <a:schemeClr val="bg1"/>
                </a:solidFill>
                <a:latin typeface="+mj-lt"/>
              </a:defRPr>
            </a:lvl1pPr>
            <a:lvl2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2pPr>
            <a:lvl3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3pPr>
            <a:lvl4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4pPr>
            <a:lvl5pPr>
              <a:defRPr sz="1400" b="1" cap="all" baseline="0">
                <a:solidFill>
                  <a:schemeClr val="bg1"/>
                </a:solidFill>
                <a:latin typeface="Avenir LT Std 65 Medium" panose="020B0803020203020204" pitchFamily="34" charset="0"/>
              </a:defRPr>
            </a:lvl5pPr>
          </a:lstStyle>
          <a:p>
            <a:pPr lvl="0"/>
            <a:r>
              <a:rPr lang="fr-FR"/>
              <a:t>PROJET N°2</a:t>
            </a:r>
          </a:p>
        </p:txBody>
      </p:sp>
    </p:spTree>
    <p:extLst>
      <p:ext uri="{BB962C8B-B14F-4D97-AF65-F5344CB8AC3E}">
        <p14:creationId xmlns:p14="http://schemas.microsoft.com/office/powerpoint/2010/main" val="261277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A248BA8-B3F1-44F4-95EF-ECBB7ED9B264}"/>
              </a:ext>
            </a:extLst>
          </p:cNvPr>
          <p:cNvGrpSpPr/>
          <p:nvPr userDrawn="1"/>
        </p:nvGrpSpPr>
        <p:grpSpPr>
          <a:xfrm>
            <a:off x="539749" y="1874843"/>
            <a:ext cx="4257277" cy="2173082"/>
            <a:chOff x="539749" y="1874843"/>
            <a:chExt cx="4257277" cy="2173082"/>
          </a:xfrm>
        </p:grpSpPr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9C0B72E-96C4-4DEE-8D42-29E2BF4312C7}"/>
                </a:ext>
              </a:extLst>
            </p:cNvPr>
            <p:cNvSpPr>
              <a:spLocks/>
            </p:cNvSpPr>
            <p:nvPr userDrawn="1"/>
          </p:nvSpPr>
          <p:spPr>
            <a:xfrm>
              <a:off x="855765" y="1874843"/>
              <a:ext cx="3625245" cy="2039200"/>
            </a:xfrm>
            <a:custGeom>
              <a:avLst/>
              <a:gdLst>
                <a:gd name="connsiteX0" fmla="*/ 92975 w 3625245"/>
                <a:gd name="connsiteY0" fmla="*/ 79650 h 2039200"/>
                <a:gd name="connsiteX1" fmla="*/ 82203 w 3625245"/>
                <a:gd name="connsiteY1" fmla="*/ 90422 h 2039200"/>
                <a:gd name="connsiteX2" fmla="*/ 82203 w 3625245"/>
                <a:gd name="connsiteY2" fmla="*/ 1948777 h 2039200"/>
                <a:gd name="connsiteX3" fmla="*/ 92975 w 3625245"/>
                <a:gd name="connsiteY3" fmla="*/ 1959549 h 2039200"/>
                <a:gd name="connsiteX4" fmla="*/ 3532271 w 3625245"/>
                <a:gd name="connsiteY4" fmla="*/ 1959549 h 2039200"/>
                <a:gd name="connsiteX5" fmla="*/ 3543043 w 3625245"/>
                <a:gd name="connsiteY5" fmla="*/ 1948777 h 2039200"/>
                <a:gd name="connsiteX6" fmla="*/ 3543043 w 3625245"/>
                <a:gd name="connsiteY6" fmla="*/ 90422 h 2039200"/>
                <a:gd name="connsiteX7" fmla="*/ 3532271 w 3625245"/>
                <a:gd name="connsiteY7" fmla="*/ 79650 h 2039200"/>
                <a:gd name="connsiteX8" fmla="*/ 69781 w 3625245"/>
                <a:gd name="connsiteY8" fmla="*/ 0 h 2039200"/>
                <a:gd name="connsiteX9" fmla="*/ 3555464 w 3625245"/>
                <a:gd name="connsiteY9" fmla="*/ 0 h 2039200"/>
                <a:gd name="connsiteX10" fmla="*/ 3625245 w 3625245"/>
                <a:gd name="connsiteY10" fmla="*/ 69781 h 2039200"/>
                <a:gd name="connsiteX11" fmla="*/ 3625245 w 3625245"/>
                <a:gd name="connsiteY11" fmla="*/ 1969419 h 2039200"/>
                <a:gd name="connsiteX12" fmla="*/ 3555464 w 3625245"/>
                <a:gd name="connsiteY12" fmla="*/ 2039200 h 2039200"/>
                <a:gd name="connsiteX13" fmla="*/ 69781 w 3625245"/>
                <a:gd name="connsiteY13" fmla="*/ 2039200 h 2039200"/>
                <a:gd name="connsiteX14" fmla="*/ 0 w 3625245"/>
                <a:gd name="connsiteY14" fmla="*/ 1969419 h 2039200"/>
                <a:gd name="connsiteX15" fmla="*/ 0 w 3625245"/>
                <a:gd name="connsiteY15" fmla="*/ 69781 h 2039200"/>
                <a:gd name="connsiteX16" fmla="*/ 69781 w 3625245"/>
                <a:gd name="connsiteY16" fmla="*/ 0 h 20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25245" h="2039200">
                  <a:moveTo>
                    <a:pt x="92975" y="79650"/>
                  </a:moveTo>
                  <a:cubicBezTo>
                    <a:pt x="87026" y="79650"/>
                    <a:pt x="82203" y="84473"/>
                    <a:pt x="82203" y="90422"/>
                  </a:cubicBezTo>
                  <a:lnTo>
                    <a:pt x="82203" y="1948777"/>
                  </a:lnTo>
                  <a:cubicBezTo>
                    <a:pt x="82203" y="1954726"/>
                    <a:pt x="87026" y="1959549"/>
                    <a:pt x="92975" y="1959549"/>
                  </a:cubicBezTo>
                  <a:lnTo>
                    <a:pt x="3532271" y="1959549"/>
                  </a:lnTo>
                  <a:cubicBezTo>
                    <a:pt x="3538220" y="1959549"/>
                    <a:pt x="3543043" y="1954726"/>
                    <a:pt x="3543043" y="1948777"/>
                  </a:cubicBezTo>
                  <a:lnTo>
                    <a:pt x="3543043" y="90422"/>
                  </a:lnTo>
                  <a:cubicBezTo>
                    <a:pt x="3543043" y="84473"/>
                    <a:pt x="3538220" y="79650"/>
                    <a:pt x="3532271" y="79650"/>
                  </a:cubicBezTo>
                  <a:close/>
                  <a:moveTo>
                    <a:pt x="69781" y="0"/>
                  </a:moveTo>
                  <a:lnTo>
                    <a:pt x="3555464" y="0"/>
                  </a:lnTo>
                  <a:cubicBezTo>
                    <a:pt x="3594003" y="0"/>
                    <a:pt x="3625245" y="31242"/>
                    <a:pt x="3625245" y="69781"/>
                  </a:cubicBezTo>
                  <a:lnTo>
                    <a:pt x="3625245" y="1969419"/>
                  </a:lnTo>
                  <a:cubicBezTo>
                    <a:pt x="3625245" y="2007958"/>
                    <a:pt x="3594003" y="2039200"/>
                    <a:pt x="3555464" y="2039200"/>
                  </a:cubicBezTo>
                  <a:lnTo>
                    <a:pt x="69781" y="2039200"/>
                  </a:lnTo>
                  <a:cubicBezTo>
                    <a:pt x="31242" y="2039200"/>
                    <a:pt x="0" y="2007958"/>
                    <a:pt x="0" y="1969419"/>
                  </a:cubicBezTo>
                  <a:lnTo>
                    <a:pt x="0" y="69781"/>
                  </a:lnTo>
                  <a:cubicBezTo>
                    <a:pt x="0" y="31242"/>
                    <a:pt x="31242" y="0"/>
                    <a:pt x="697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D4D4F">
                    <a:shade val="30000"/>
                    <a:satMod val="115000"/>
                  </a:srgbClr>
                </a:gs>
                <a:gs pos="50000">
                  <a:srgbClr val="4D4D4F">
                    <a:shade val="67500"/>
                    <a:satMod val="115000"/>
                  </a:srgbClr>
                </a:gs>
                <a:gs pos="100000">
                  <a:srgbClr val="4D4D4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C069D82-CA1A-43C5-BC91-D7F15B883EC9}"/>
                </a:ext>
              </a:extLst>
            </p:cNvPr>
            <p:cNvGrpSpPr/>
            <p:nvPr userDrawn="1"/>
          </p:nvGrpSpPr>
          <p:grpSpPr>
            <a:xfrm>
              <a:off x="539749" y="3836723"/>
              <a:ext cx="4257277" cy="211202"/>
              <a:chOff x="539749" y="3836723"/>
              <a:chExt cx="4257277" cy="21120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0235AA0-19AA-411A-B499-3F8EDECC0CA1}"/>
                  </a:ext>
                </a:extLst>
              </p:cNvPr>
              <p:cNvSpPr/>
              <p:nvPr/>
            </p:nvSpPr>
            <p:spPr>
              <a:xfrm>
                <a:off x="855765" y="3836723"/>
                <a:ext cx="3625245" cy="77320"/>
              </a:xfrm>
              <a:prstGeom prst="rect">
                <a:avLst/>
              </a:prstGeom>
              <a:solidFill>
                <a:srgbClr val="2B2B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/>
              <a:lstStyle/>
              <a:p>
                <a:pPr algn="l"/>
                <a:endParaRPr lang="fr-FR" sz="100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1F90AF49-722E-48E9-BF8E-2C3DF0279080}"/>
                  </a:ext>
                </a:extLst>
              </p:cNvPr>
              <p:cNvGrpSpPr/>
              <p:nvPr/>
            </p:nvGrpSpPr>
            <p:grpSpPr>
              <a:xfrm>
                <a:off x="539749" y="3907217"/>
                <a:ext cx="4257277" cy="140708"/>
                <a:chOff x="1863556" y="4186083"/>
                <a:chExt cx="3222794" cy="152185"/>
              </a:xfrm>
            </p:grpSpPr>
            <p:sp>
              <p:nvSpPr>
                <p:cNvPr id="33" name="Freeform 27">
                  <a:extLst>
                    <a:ext uri="{FF2B5EF4-FFF2-40B4-BE49-F238E27FC236}">
                      <a16:creationId xmlns:a16="http://schemas.microsoft.com/office/drawing/2014/main" id="{CF89E6FA-B308-4BA4-BDFB-8B96FEB72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556" y="4186083"/>
                  <a:ext cx="3222794" cy="81689"/>
                </a:xfrm>
                <a:custGeom>
                  <a:avLst/>
                  <a:gdLst>
                    <a:gd name="T0" fmla="*/ 2784 w 2784"/>
                    <a:gd name="T1" fmla="*/ 54 h 69"/>
                    <a:gd name="T2" fmla="*/ 2784 w 2784"/>
                    <a:gd name="T3" fmla="*/ 0 h 69"/>
                    <a:gd name="T4" fmla="*/ 0 w 2784"/>
                    <a:gd name="T5" fmla="*/ 0 h 69"/>
                    <a:gd name="T6" fmla="*/ 0 w 2784"/>
                    <a:gd name="T7" fmla="*/ 54 h 69"/>
                    <a:gd name="T8" fmla="*/ 2 w 2784"/>
                    <a:gd name="T9" fmla="*/ 69 h 69"/>
                    <a:gd name="T10" fmla="*/ 2782 w 2784"/>
                    <a:gd name="T11" fmla="*/ 69 h 69"/>
                    <a:gd name="T12" fmla="*/ 2784 w 2784"/>
                    <a:gd name="T13" fmla="*/ 5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84" h="69">
                      <a:moveTo>
                        <a:pt x="2784" y="54"/>
                      </a:moveTo>
                      <a:cubicBezTo>
                        <a:pt x="2784" y="24"/>
                        <a:pt x="2784" y="38"/>
                        <a:pt x="27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54"/>
                      </a:cubicBezTo>
                      <a:cubicBezTo>
                        <a:pt x="0" y="59"/>
                        <a:pt x="1" y="64"/>
                        <a:pt x="2" y="69"/>
                      </a:cubicBezTo>
                      <a:cubicBezTo>
                        <a:pt x="2782" y="69"/>
                        <a:pt x="2782" y="69"/>
                        <a:pt x="2782" y="69"/>
                      </a:cubicBezTo>
                      <a:cubicBezTo>
                        <a:pt x="2783" y="64"/>
                        <a:pt x="2784" y="59"/>
                        <a:pt x="2784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3000">
                      <a:srgbClr val="DEDEDE">
                        <a:shade val="67500"/>
                        <a:satMod val="115000"/>
                        <a:lumMod val="22000"/>
                        <a:lumOff val="78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4" name="Freeform 28">
                  <a:extLst>
                    <a:ext uri="{FF2B5EF4-FFF2-40B4-BE49-F238E27FC236}">
                      <a16:creationId xmlns:a16="http://schemas.microsoft.com/office/drawing/2014/main" id="{886BC73D-F50F-4C2A-A535-534CB074D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5794" y="4267770"/>
                  <a:ext cx="3219437" cy="70498"/>
                </a:xfrm>
                <a:custGeom>
                  <a:avLst/>
                  <a:gdLst>
                    <a:gd name="T0" fmla="*/ 0 w 2781"/>
                    <a:gd name="T1" fmla="*/ 0 h 60"/>
                    <a:gd name="T2" fmla="*/ 118 w 2781"/>
                    <a:gd name="T3" fmla="*/ 60 h 60"/>
                    <a:gd name="T4" fmla="*/ 2683 w 2781"/>
                    <a:gd name="T5" fmla="*/ 59 h 60"/>
                    <a:gd name="T6" fmla="*/ 2781 w 2781"/>
                    <a:gd name="T7" fmla="*/ 0 h 60"/>
                    <a:gd name="T8" fmla="*/ 0 w 2781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1" h="60">
                      <a:moveTo>
                        <a:pt x="0" y="0"/>
                      </a:moveTo>
                      <a:cubicBezTo>
                        <a:pt x="7" y="31"/>
                        <a:pt x="92" y="60"/>
                        <a:pt x="118" y="60"/>
                      </a:cubicBezTo>
                      <a:cubicBezTo>
                        <a:pt x="2683" y="59"/>
                        <a:pt x="2683" y="59"/>
                        <a:pt x="2683" y="59"/>
                      </a:cubicBezTo>
                      <a:cubicBezTo>
                        <a:pt x="2709" y="59"/>
                        <a:pt x="2775" y="31"/>
                        <a:pt x="278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DEDEDE">
                        <a:shade val="30000"/>
                        <a:satMod val="115000"/>
                      </a:srgbClr>
                    </a:gs>
                    <a:gs pos="50000">
                      <a:srgbClr val="DEDEDE">
                        <a:shade val="67500"/>
                        <a:satMod val="115000"/>
                      </a:srgbClr>
                    </a:gs>
                    <a:gs pos="100000">
                      <a:srgbClr val="DEDEDE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D33D0068-373A-44AF-A54E-07522C7B1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893" y="3930834"/>
                <a:ext cx="1319313" cy="35478"/>
              </a:xfrm>
              <a:custGeom>
                <a:avLst/>
                <a:gdLst>
                  <a:gd name="T0" fmla="*/ 863 w 863"/>
                  <a:gd name="T1" fmla="*/ 11 h 23"/>
                  <a:gd name="T2" fmla="*/ 853 w 863"/>
                  <a:gd name="T3" fmla="*/ 23 h 23"/>
                  <a:gd name="T4" fmla="*/ 10 w 863"/>
                  <a:gd name="T5" fmla="*/ 23 h 23"/>
                  <a:gd name="T6" fmla="*/ 0 w 863"/>
                  <a:gd name="T7" fmla="*/ 11 h 23"/>
                  <a:gd name="T8" fmla="*/ 0 w 863"/>
                  <a:gd name="T9" fmla="*/ 11 h 23"/>
                  <a:gd name="T10" fmla="*/ 10 w 863"/>
                  <a:gd name="T11" fmla="*/ 0 h 23"/>
                  <a:gd name="T12" fmla="*/ 853 w 863"/>
                  <a:gd name="T13" fmla="*/ 0 h 23"/>
                  <a:gd name="T14" fmla="*/ 863 w 863"/>
                  <a:gd name="T1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3" h="23">
                    <a:moveTo>
                      <a:pt x="863" y="11"/>
                    </a:moveTo>
                    <a:cubicBezTo>
                      <a:pt x="863" y="18"/>
                      <a:pt x="858" y="23"/>
                      <a:pt x="853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3"/>
                      <a:pt x="0" y="1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853" y="0"/>
                      <a:pt x="853" y="0"/>
                      <a:pt x="853" y="0"/>
                    </a:cubicBezTo>
                    <a:cubicBezTo>
                      <a:pt x="858" y="0"/>
                      <a:pt x="863" y="5"/>
                      <a:pt x="863" y="11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" name="Oval 30">
                <a:extLst>
                  <a:ext uri="{FF2B5EF4-FFF2-40B4-BE49-F238E27FC236}">
                    <a16:creationId xmlns:a16="http://schemas.microsoft.com/office/drawing/2014/main" id="{8641E2BF-72AA-4D18-9675-B47C02509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004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121C7AC1-4D03-403D-9B49-1D26954B7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742" y="3933790"/>
                <a:ext cx="36956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" name="Oval 32">
                <a:extLst>
                  <a:ext uri="{FF2B5EF4-FFF2-40B4-BE49-F238E27FC236}">
                    <a16:creationId xmlns:a16="http://schemas.microsoft.com/office/drawing/2014/main" id="{D49983E4-BCC2-4F0F-A624-A67E12A65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000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2" name="Espace réservé pour une image  10">
            <a:extLst>
              <a:ext uri="{FF2B5EF4-FFF2-40B4-BE49-F238E27FC236}">
                <a16:creationId xmlns:a16="http://schemas.microsoft.com/office/drawing/2014/main" id="{D9DC552E-2C5D-4B68-8DB5-A401A27741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37968" y="1954494"/>
            <a:ext cx="3460840" cy="1879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3E93C1B-2110-4899-A326-EE2BE69165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11563" y="1668463"/>
            <a:ext cx="3494275" cy="28114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C621D6-4114-4052-9DDD-D562DBAB89C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517915-3E75-4565-8828-5B1E224353A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AEE3B81-6060-4AE8-AA34-FBEB560FFED2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58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83762"/>
            <a:ext cx="8064499" cy="863943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401077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D88EE0E-6140-4589-AA12-C3CA769D41E3}"/>
              </a:ext>
            </a:extLst>
          </p:cNvPr>
          <p:cNvGrpSpPr/>
          <p:nvPr userDrawn="1"/>
        </p:nvGrpSpPr>
        <p:grpSpPr>
          <a:xfrm>
            <a:off x="2443362" y="1426208"/>
            <a:ext cx="4257277" cy="2173082"/>
            <a:chOff x="539749" y="1874843"/>
            <a:chExt cx="4257277" cy="2173082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E04CA71-B33D-4C02-8040-5B2CFC5F7A4F}"/>
                </a:ext>
              </a:extLst>
            </p:cNvPr>
            <p:cNvSpPr>
              <a:spLocks/>
            </p:cNvSpPr>
            <p:nvPr userDrawn="1"/>
          </p:nvSpPr>
          <p:spPr>
            <a:xfrm>
              <a:off x="855765" y="1874843"/>
              <a:ext cx="3625245" cy="2039200"/>
            </a:xfrm>
            <a:custGeom>
              <a:avLst/>
              <a:gdLst>
                <a:gd name="connsiteX0" fmla="*/ 92975 w 3625245"/>
                <a:gd name="connsiteY0" fmla="*/ 79650 h 2039200"/>
                <a:gd name="connsiteX1" fmla="*/ 82203 w 3625245"/>
                <a:gd name="connsiteY1" fmla="*/ 90422 h 2039200"/>
                <a:gd name="connsiteX2" fmla="*/ 82203 w 3625245"/>
                <a:gd name="connsiteY2" fmla="*/ 1948777 h 2039200"/>
                <a:gd name="connsiteX3" fmla="*/ 92975 w 3625245"/>
                <a:gd name="connsiteY3" fmla="*/ 1959549 h 2039200"/>
                <a:gd name="connsiteX4" fmla="*/ 3532271 w 3625245"/>
                <a:gd name="connsiteY4" fmla="*/ 1959549 h 2039200"/>
                <a:gd name="connsiteX5" fmla="*/ 3543043 w 3625245"/>
                <a:gd name="connsiteY5" fmla="*/ 1948777 h 2039200"/>
                <a:gd name="connsiteX6" fmla="*/ 3543043 w 3625245"/>
                <a:gd name="connsiteY6" fmla="*/ 90422 h 2039200"/>
                <a:gd name="connsiteX7" fmla="*/ 3532271 w 3625245"/>
                <a:gd name="connsiteY7" fmla="*/ 79650 h 2039200"/>
                <a:gd name="connsiteX8" fmla="*/ 69781 w 3625245"/>
                <a:gd name="connsiteY8" fmla="*/ 0 h 2039200"/>
                <a:gd name="connsiteX9" fmla="*/ 3555464 w 3625245"/>
                <a:gd name="connsiteY9" fmla="*/ 0 h 2039200"/>
                <a:gd name="connsiteX10" fmla="*/ 3625245 w 3625245"/>
                <a:gd name="connsiteY10" fmla="*/ 69781 h 2039200"/>
                <a:gd name="connsiteX11" fmla="*/ 3625245 w 3625245"/>
                <a:gd name="connsiteY11" fmla="*/ 1969419 h 2039200"/>
                <a:gd name="connsiteX12" fmla="*/ 3555464 w 3625245"/>
                <a:gd name="connsiteY12" fmla="*/ 2039200 h 2039200"/>
                <a:gd name="connsiteX13" fmla="*/ 69781 w 3625245"/>
                <a:gd name="connsiteY13" fmla="*/ 2039200 h 2039200"/>
                <a:gd name="connsiteX14" fmla="*/ 0 w 3625245"/>
                <a:gd name="connsiteY14" fmla="*/ 1969419 h 2039200"/>
                <a:gd name="connsiteX15" fmla="*/ 0 w 3625245"/>
                <a:gd name="connsiteY15" fmla="*/ 69781 h 2039200"/>
                <a:gd name="connsiteX16" fmla="*/ 69781 w 3625245"/>
                <a:gd name="connsiteY16" fmla="*/ 0 h 20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25245" h="2039200">
                  <a:moveTo>
                    <a:pt x="92975" y="79650"/>
                  </a:moveTo>
                  <a:cubicBezTo>
                    <a:pt x="87026" y="79650"/>
                    <a:pt x="82203" y="84473"/>
                    <a:pt x="82203" y="90422"/>
                  </a:cubicBezTo>
                  <a:lnTo>
                    <a:pt x="82203" y="1948777"/>
                  </a:lnTo>
                  <a:cubicBezTo>
                    <a:pt x="82203" y="1954726"/>
                    <a:pt x="87026" y="1959549"/>
                    <a:pt x="92975" y="1959549"/>
                  </a:cubicBezTo>
                  <a:lnTo>
                    <a:pt x="3532271" y="1959549"/>
                  </a:lnTo>
                  <a:cubicBezTo>
                    <a:pt x="3538220" y="1959549"/>
                    <a:pt x="3543043" y="1954726"/>
                    <a:pt x="3543043" y="1948777"/>
                  </a:cubicBezTo>
                  <a:lnTo>
                    <a:pt x="3543043" y="90422"/>
                  </a:lnTo>
                  <a:cubicBezTo>
                    <a:pt x="3543043" y="84473"/>
                    <a:pt x="3538220" y="79650"/>
                    <a:pt x="3532271" y="79650"/>
                  </a:cubicBezTo>
                  <a:close/>
                  <a:moveTo>
                    <a:pt x="69781" y="0"/>
                  </a:moveTo>
                  <a:lnTo>
                    <a:pt x="3555464" y="0"/>
                  </a:lnTo>
                  <a:cubicBezTo>
                    <a:pt x="3594003" y="0"/>
                    <a:pt x="3625245" y="31242"/>
                    <a:pt x="3625245" y="69781"/>
                  </a:cubicBezTo>
                  <a:lnTo>
                    <a:pt x="3625245" y="1969419"/>
                  </a:lnTo>
                  <a:cubicBezTo>
                    <a:pt x="3625245" y="2007958"/>
                    <a:pt x="3594003" y="2039200"/>
                    <a:pt x="3555464" y="2039200"/>
                  </a:cubicBezTo>
                  <a:lnTo>
                    <a:pt x="69781" y="2039200"/>
                  </a:lnTo>
                  <a:cubicBezTo>
                    <a:pt x="31242" y="2039200"/>
                    <a:pt x="0" y="2007958"/>
                    <a:pt x="0" y="1969419"/>
                  </a:cubicBezTo>
                  <a:lnTo>
                    <a:pt x="0" y="69781"/>
                  </a:lnTo>
                  <a:cubicBezTo>
                    <a:pt x="0" y="31242"/>
                    <a:pt x="31242" y="0"/>
                    <a:pt x="697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D4D4F">
                    <a:shade val="30000"/>
                    <a:satMod val="115000"/>
                  </a:srgbClr>
                </a:gs>
                <a:gs pos="50000">
                  <a:srgbClr val="4D4D4F">
                    <a:shade val="67500"/>
                    <a:satMod val="115000"/>
                  </a:srgbClr>
                </a:gs>
                <a:gs pos="100000">
                  <a:srgbClr val="4D4D4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73255294-B23B-4FC6-9019-5A6503139634}"/>
                </a:ext>
              </a:extLst>
            </p:cNvPr>
            <p:cNvGrpSpPr/>
            <p:nvPr userDrawn="1"/>
          </p:nvGrpSpPr>
          <p:grpSpPr>
            <a:xfrm>
              <a:off x="539749" y="3836723"/>
              <a:ext cx="4257277" cy="211202"/>
              <a:chOff x="539749" y="3836723"/>
              <a:chExt cx="4257277" cy="21120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2DF0FF-3181-41AA-89BA-1591C4E6B219}"/>
                  </a:ext>
                </a:extLst>
              </p:cNvPr>
              <p:cNvSpPr/>
              <p:nvPr/>
            </p:nvSpPr>
            <p:spPr>
              <a:xfrm>
                <a:off x="855765" y="3836723"/>
                <a:ext cx="3625245" cy="77320"/>
              </a:xfrm>
              <a:prstGeom prst="rect">
                <a:avLst/>
              </a:prstGeom>
              <a:solidFill>
                <a:srgbClr val="2B2B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/>
              <a:lstStyle/>
              <a:p>
                <a:pPr algn="l"/>
                <a:endParaRPr lang="fr-FR" sz="1000"/>
              </a:p>
            </p:txBody>
          </p: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21C4FD18-C4C2-4A66-BDB0-89737521657F}"/>
                  </a:ext>
                </a:extLst>
              </p:cNvPr>
              <p:cNvGrpSpPr/>
              <p:nvPr/>
            </p:nvGrpSpPr>
            <p:grpSpPr>
              <a:xfrm>
                <a:off x="539749" y="3907217"/>
                <a:ext cx="4257277" cy="140708"/>
                <a:chOff x="1863556" y="4186083"/>
                <a:chExt cx="3222794" cy="152185"/>
              </a:xfrm>
            </p:grpSpPr>
            <p:sp>
              <p:nvSpPr>
                <p:cNvPr id="38" name="Freeform 27">
                  <a:extLst>
                    <a:ext uri="{FF2B5EF4-FFF2-40B4-BE49-F238E27FC236}">
                      <a16:creationId xmlns:a16="http://schemas.microsoft.com/office/drawing/2014/main" id="{EF1325D8-902E-4A0B-879E-F41B0B8091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556" y="4186083"/>
                  <a:ext cx="3222794" cy="81689"/>
                </a:xfrm>
                <a:custGeom>
                  <a:avLst/>
                  <a:gdLst>
                    <a:gd name="T0" fmla="*/ 2784 w 2784"/>
                    <a:gd name="T1" fmla="*/ 54 h 69"/>
                    <a:gd name="T2" fmla="*/ 2784 w 2784"/>
                    <a:gd name="T3" fmla="*/ 0 h 69"/>
                    <a:gd name="T4" fmla="*/ 0 w 2784"/>
                    <a:gd name="T5" fmla="*/ 0 h 69"/>
                    <a:gd name="T6" fmla="*/ 0 w 2784"/>
                    <a:gd name="T7" fmla="*/ 54 h 69"/>
                    <a:gd name="T8" fmla="*/ 2 w 2784"/>
                    <a:gd name="T9" fmla="*/ 69 h 69"/>
                    <a:gd name="T10" fmla="*/ 2782 w 2784"/>
                    <a:gd name="T11" fmla="*/ 69 h 69"/>
                    <a:gd name="T12" fmla="*/ 2784 w 2784"/>
                    <a:gd name="T13" fmla="*/ 5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84" h="69">
                      <a:moveTo>
                        <a:pt x="2784" y="54"/>
                      </a:moveTo>
                      <a:cubicBezTo>
                        <a:pt x="2784" y="24"/>
                        <a:pt x="2784" y="38"/>
                        <a:pt x="27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54"/>
                      </a:cubicBezTo>
                      <a:cubicBezTo>
                        <a:pt x="0" y="59"/>
                        <a:pt x="1" y="64"/>
                        <a:pt x="2" y="69"/>
                      </a:cubicBezTo>
                      <a:cubicBezTo>
                        <a:pt x="2782" y="69"/>
                        <a:pt x="2782" y="69"/>
                        <a:pt x="2782" y="69"/>
                      </a:cubicBezTo>
                      <a:cubicBezTo>
                        <a:pt x="2783" y="64"/>
                        <a:pt x="2784" y="59"/>
                        <a:pt x="2784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3000">
                      <a:srgbClr val="DEDEDE">
                        <a:shade val="67500"/>
                        <a:satMod val="115000"/>
                        <a:lumMod val="22000"/>
                        <a:lumOff val="78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" name="Freeform 28">
                  <a:extLst>
                    <a:ext uri="{FF2B5EF4-FFF2-40B4-BE49-F238E27FC236}">
                      <a16:creationId xmlns:a16="http://schemas.microsoft.com/office/drawing/2014/main" id="{A6EDCD60-4E38-46DE-9DCA-2502D654D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5794" y="4267770"/>
                  <a:ext cx="3219437" cy="70498"/>
                </a:xfrm>
                <a:custGeom>
                  <a:avLst/>
                  <a:gdLst>
                    <a:gd name="T0" fmla="*/ 0 w 2781"/>
                    <a:gd name="T1" fmla="*/ 0 h 60"/>
                    <a:gd name="T2" fmla="*/ 118 w 2781"/>
                    <a:gd name="T3" fmla="*/ 60 h 60"/>
                    <a:gd name="T4" fmla="*/ 2683 w 2781"/>
                    <a:gd name="T5" fmla="*/ 59 h 60"/>
                    <a:gd name="T6" fmla="*/ 2781 w 2781"/>
                    <a:gd name="T7" fmla="*/ 0 h 60"/>
                    <a:gd name="T8" fmla="*/ 0 w 2781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1" h="60">
                      <a:moveTo>
                        <a:pt x="0" y="0"/>
                      </a:moveTo>
                      <a:cubicBezTo>
                        <a:pt x="7" y="31"/>
                        <a:pt x="92" y="60"/>
                        <a:pt x="118" y="60"/>
                      </a:cubicBezTo>
                      <a:cubicBezTo>
                        <a:pt x="2683" y="59"/>
                        <a:pt x="2683" y="59"/>
                        <a:pt x="2683" y="59"/>
                      </a:cubicBezTo>
                      <a:cubicBezTo>
                        <a:pt x="2709" y="59"/>
                        <a:pt x="2775" y="31"/>
                        <a:pt x="278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DEDEDE">
                        <a:shade val="30000"/>
                        <a:satMod val="115000"/>
                      </a:srgbClr>
                    </a:gs>
                    <a:gs pos="50000">
                      <a:srgbClr val="DEDEDE">
                        <a:shade val="67500"/>
                        <a:satMod val="115000"/>
                      </a:srgbClr>
                    </a:gs>
                    <a:gs pos="100000">
                      <a:srgbClr val="DEDEDE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6" name="Freeform 29">
                <a:extLst>
                  <a:ext uri="{FF2B5EF4-FFF2-40B4-BE49-F238E27FC236}">
                    <a16:creationId xmlns:a16="http://schemas.microsoft.com/office/drawing/2014/main" id="{C377BB19-3E42-47F7-B5C5-F53B701C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893" y="3930834"/>
                <a:ext cx="1319313" cy="35478"/>
              </a:xfrm>
              <a:custGeom>
                <a:avLst/>
                <a:gdLst>
                  <a:gd name="T0" fmla="*/ 863 w 863"/>
                  <a:gd name="T1" fmla="*/ 11 h 23"/>
                  <a:gd name="T2" fmla="*/ 853 w 863"/>
                  <a:gd name="T3" fmla="*/ 23 h 23"/>
                  <a:gd name="T4" fmla="*/ 10 w 863"/>
                  <a:gd name="T5" fmla="*/ 23 h 23"/>
                  <a:gd name="T6" fmla="*/ 0 w 863"/>
                  <a:gd name="T7" fmla="*/ 11 h 23"/>
                  <a:gd name="T8" fmla="*/ 0 w 863"/>
                  <a:gd name="T9" fmla="*/ 11 h 23"/>
                  <a:gd name="T10" fmla="*/ 10 w 863"/>
                  <a:gd name="T11" fmla="*/ 0 h 23"/>
                  <a:gd name="T12" fmla="*/ 853 w 863"/>
                  <a:gd name="T13" fmla="*/ 0 h 23"/>
                  <a:gd name="T14" fmla="*/ 863 w 863"/>
                  <a:gd name="T1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3" h="23">
                    <a:moveTo>
                      <a:pt x="863" y="11"/>
                    </a:moveTo>
                    <a:cubicBezTo>
                      <a:pt x="863" y="18"/>
                      <a:pt x="858" y="23"/>
                      <a:pt x="853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3"/>
                      <a:pt x="0" y="1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853" y="0"/>
                      <a:pt x="853" y="0"/>
                      <a:pt x="853" y="0"/>
                    </a:cubicBezTo>
                    <a:cubicBezTo>
                      <a:pt x="858" y="0"/>
                      <a:pt x="863" y="5"/>
                      <a:pt x="863" y="11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" name="Oval 30">
                <a:extLst>
                  <a:ext uri="{FF2B5EF4-FFF2-40B4-BE49-F238E27FC236}">
                    <a16:creationId xmlns:a16="http://schemas.microsoft.com/office/drawing/2014/main" id="{2E6E42F9-536F-44F8-8DBB-1EB1005A9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004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" name="Oval 31">
                <a:extLst>
                  <a:ext uri="{FF2B5EF4-FFF2-40B4-BE49-F238E27FC236}">
                    <a16:creationId xmlns:a16="http://schemas.microsoft.com/office/drawing/2014/main" id="{81216392-1CD3-482F-BF7A-DBDDBAB38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742" y="3933790"/>
                <a:ext cx="36956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4E094266-E0C6-410F-A1C9-72EA86DEB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000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41" name="Espace réservé pour une image  10">
            <a:extLst>
              <a:ext uri="{FF2B5EF4-FFF2-40B4-BE49-F238E27FC236}">
                <a16:creationId xmlns:a16="http://schemas.microsoft.com/office/drawing/2014/main" id="{1E5F6AD4-C540-44DC-A815-8B914C2C8B8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2841580" y="1505859"/>
            <a:ext cx="3460840" cy="1879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43" name="Espace réservé du texte 37">
            <a:extLst>
              <a:ext uri="{FF2B5EF4-FFF2-40B4-BE49-F238E27FC236}">
                <a16:creationId xmlns:a16="http://schemas.microsoft.com/office/drawing/2014/main" id="{217D231C-BA16-4F71-9B14-DFF91AE272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9748" y="3952217"/>
            <a:ext cx="2515872" cy="5349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 algn="ctr"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9" name="Espace réservé du texte 37">
            <a:extLst>
              <a:ext uri="{FF2B5EF4-FFF2-40B4-BE49-F238E27FC236}">
                <a16:creationId xmlns:a16="http://schemas.microsoft.com/office/drawing/2014/main" id="{9634181E-9F0E-48DB-80C9-3A14F53191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14064" y="3952217"/>
            <a:ext cx="2515872" cy="5349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 algn="ctr"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0" name="Espace réservé du texte 37">
            <a:extLst>
              <a:ext uri="{FF2B5EF4-FFF2-40B4-BE49-F238E27FC236}">
                <a16:creationId xmlns:a16="http://schemas.microsoft.com/office/drawing/2014/main" id="{A5B7F549-B55D-4B04-A107-0104246037D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8378" y="3952217"/>
            <a:ext cx="2515872" cy="534987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0">
                <a:solidFill>
                  <a:schemeClr val="accent1"/>
                </a:solidFill>
              </a:defRPr>
            </a:lvl1pPr>
            <a:lvl2pPr algn="ctr"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BD1373-2B5F-474A-8F0B-76DDB2A09B6A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646657-791E-4CB1-9857-284C589A6F05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117276-7087-48D5-922E-64BB5E457AA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86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space réservé pour une image  10">
            <a:extLst>
              <a:ext uri="{FF2B5EF4-FFF2-40B4-BE49-F238E27FC236}">
                <a16:creationId xmlns:a16="http://schemas.microsoft.com/office/drawing/2014/main" id="{EA426759-992A-45A9-B8F0-BECD19803CD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716221" y="1543005"/>
            <a:ext cx="1842573" cy="2588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83762"/>
            <a:ext cx="8064499" cy="863943"/>
          </a:xfrm>
        </p:spPr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62C3E5F-560D-4162-B7A3-42EEB9991C22}"/>
              </a:ext>
            </a:extLst>
          </p:cNvPr>
          <p:cNvGrpSpPr/>
          <p:nvPr userDrawn="1"/>
        </p:nvGrpSpPr>
        <p:grpSpPr>
          <a:xfrm>
            <a:off x="539750" y="1240346"/>
            <a:ext cx="2195511" cy="3194187"/>
            <a:chOff x="539750" y="1240346"/>
            <a:chExt cx="2195511" cy="3194187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FFF79F22-9D2B-41BB-971C-4618EF996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" y="1240346"/>
              <a:ext cx="2195511" cy="3194187"/>
            </a:xfrm>
            <a:custGeom>
              <a:avLst/>
              <a:gdLst>
                <a:gd name="connsiteX0" fmla="*/ 176470 w 2195511"/>
                <a:gd name="connsiteY0" fmla="*/ 302659 h 3194187"/>
                <a:gd name="connsiteX1" fmla="*/ 176470 w 2195511"/>
                <a:gd name="connsiteY1" fmla="*/ 2891528 h 3194187"/>
                <a:gd name="connsiteX2" fmla="*/ 2019043 w 2195511"/>
                <a:gd name="connsiteY2" fmla="*/ 2891528 h 3194187"/>
                <a:gd name="connsiteX3" fmla="*/ 2019043 w 2195511"/>
                <a:gd name="connsiteY3" fmla="*/ 302659 h 3194187"/>
                <a:gd name="connsiteX4" fmla="*/ 176741 w 2195511"/>
                <a:gd name="connsiteY4" fmla="*/ 0 h 3194187"/>
                <a:gd name="connsiteX5" fmla="*/ 2019332 w 2195511"/>
                <a:gd name="connsiteY5" fmla="*/ 0 h 3194187"/>
                <a:gd name="connsiteX6" fmla="*/ 2195511 w 2195511"/>
                <a:gd name="connsiteY6" fmla="*/ 176707 h 3194187"/>
                <a:gd name="connsiteX7" fmla="*/ 2195511 w 2195511"/>
                <a:gd name="connsiteY7" fmla="*/ 3017480 h 3194187"/>
                <a:gd name="connsiteX8" fmla="*/ 2019332 w 2195511"/>
                <a:gd name="connsiteY8" fmla="*/ 3194187 h 3194187"/>
                <a:gd name="connsiteX9" fmla="*/ 176741 w 2195511"/>
                <a:gd name="connsiteY9" fmla="*/ 3194187 h 3194187"/>
                <a:gd name="connsiteX10" fmla="*/ 0 w 2195511"/>
                <a:gd name="connsiteY10" fmla="*/ 3017480 h 3194187"/>
                <a:gd name="connsiteX11" fmla="*/ 0 w 2195511"/>
                <a:gd name="connsiteY11" fmla="*/ 176707 h 3194187"/>
                <a:gd name="connsiteX12" fmla="*/ 176741 w 2195511"/>
                <a:gd name="connsiteY12" fmla="*/ 0 h 31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5511" h="3194187">
                  <a:moveTo>
                    <a:pt x="176470" y="302659"/>
                  </a:moveTo>
                  <a:lnTo>
                    <a:pt x="176470" y="2891528"/>
                  </a:lnTo>
                  <a:lnTo>
                    <a:pt x="2019043" y="2891528"/>
                  </a:lnTo>
                  <a:lnTo>
                    <a:pt x="2019043" y="302659"/>
                  </a:lnTo>
                  <a:close/>
                  <a:moveTo>
                    <a:pt x="176741" y="0"/>
                  </a:moveTo>
                  <a:cubicBezTo>
                    <a:pt x="2019332" y="0"/>
                    <a:pt x="2019332" y="0"/>
                    <a:pt x="2019332" y="0"/>
                  </a:cubicBezTo>
                  <a:cubicBezTo>
                    <a:pt x="2116399" y="0"/>
                    <a:pt x="2195511" y="79097"/>
                    <a:pt x="2195511" y="176707"/>
                  </a:cubicBezTo>
                  <a:cubicBezTo>
                    <a:pt x="2195511" y="3017480"/>
                    <a:pt x="2195511" y="3017480"/>
                    <a:pt x="2195511" y="3017480"/>
                  </a:cubicBezTo>
                  <a:cubicBezTo>
                    <a:pt x="2195511" y="3115090"/>
                    <a:pt x="2116399" y="3194187"/>
                    <a:pt x="2019332" y="3194187"/>
                  </a:cubicBezTo>
                  <a:cubicBezTo>
                    <a:pt x="176741" y="3194187"/>
                    <a:pt x="176741" y="3194187"/>
                    <a:pt x="176741" y="3194187"/>
                  </a:cubicBezTo>
                  <a:cubicBezTo>
                    <a:pt x="79113" y="3194187"/>
                    <a:pt x="0" y="3115090"/>
                    <a:pt x="0" y="3017480"/>
                  </a:cubicBezTo>
                  <a:cubicBezTo>
                    <a:pt x="0" y="176707"/>
                    <a:pt x="0" y="176707"/>
                    <a:pt x="0" y="176707"/>
                  </a:cubicBezTo>
                  <a:cubicBezTo>
                    <a:pt x="0" y="79097"/>
                    <a:pt x="79113" y="0"/>
                    <a:pt x="176741" y="0"/>
                  </a:cubicBezTo>
                  <a:close/>
                </a:path>
              </a:pathLst>
            </a:custGeom>
            <a:solidFill>
              <a:srgbClr val="4D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5C2EA47-A82A-4C7F-967D-D2A9D018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52" y="1357227"/>
              <a:ext cx="731508" cy="81827"/>
            </a:xfrm>
            <a:custGeom>
              <a:avLst/>
              <a:gdLst>
                <a:gd name="T0" fmla="*/ 1235 w 1304"/>
                <a:gd name="T1" fmla="*/ 145 h 145"/>
                <a:gd name="T2" fmla="*/ 68 w 1304"/>
                <a:gd name="T3" fmla="*/ 145 h 145"/>
                <a:gd name="T4" fmla="*/ 0 w 1304"/>
                <a:gd name="T5" fmla="*/ 68 h 145"/>
                <a:gd name="T6" fmla="*/ 69 w 1304"/>
                <a:gd name="T7" fmla="*/ 1 h 145"/>
                <a:gd name="T8" fmla="*/ 1236 w 1304"/>
                <a:gd name="T9" fmla="*/ 1 h 145"/>
                <a:gd name="T10" fmla="*/ 1303 w 1304"/>
                <a:gd name="T11" fmla="*/ 77 h 145"/>
                <a:gd name="T12" fmla="*/ 1235 w 1304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145">
                  <a:moveTo>
                    <a:pt x="1235" y="145"/>
                  </a:moveTo>
                  <a:cubicBezTo>
                    <a:pt x="68" y="145"/>
                    <a:pt x="68" y="145"/>
                    <a:pt x="68" y="145"/>
                  </a:cubicBezTo>
                  <a:cubicBezTo>
                    <a:pt x="30" y="145"/>
                    <a:pt x="0" y="106"/>
                    <a:pt x="0" y="68"/>
                  </a:cubicBezTo>
                  <a:cubicBezTo>
                    <a:pt x="0" y="31"/>
                    <a:pt x="31" y="0"/>
                    <a:pt x="69" y="1"/>
                  </a:cubicBezTo>
                  <a:cubicBezTo>
                    <a:pt x="1236" y="1"/>
                    <a:pt x="1236" y="1"/>
                    <a:pt x="1236" y="1"/>
                  </a:cubicBezTo>
                  <a:cubicBezTo>
                    <a:pt x="1273" y="1"/>
                    <a:pt x="1304" y="40"/>
                    <a:pt x="1303" y="77"/>
                  </a:cubicBezTo>
                  <a:cubicBezTo>
                    <a:pt x="1303" y="115"/>
                    <a:pt x="1272" y="145"/>
                    <a:pt x="1235" y="1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DAF3669F-04B0-43A7-ABE6-1C53F774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524" y="4206264"/>
              <a:ext cx="141964" cy="14196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424126C8-3A02-47CE-A814-3A453C6737B0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016063" y="1543005"/>
            <a:ext cx="1689287" cy="258886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3CCB32FA-0296-4996-9A5D-2203A334F61E}"/>
              </a:ext>
            </a:extLst>
          </p:cNvPr>
          <p:cNvSpPr>
            <a:spLocks/>
          </p:cNvSpPr>
          <p:nvPr userDrawn="1"/>
        </p:nvSpPr>
        <p:spPr bwMode="auto">
          <a:xfrm>
            <a:off x="4886052" y="1522933"/>
            <a:ext cx="200199" cy="291059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marR="0" lvl="2" indent="0" algn="l" defTabSz="9143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srgbClr val="FFB612"/>
              </a:solidFill>
              <a:effectLst/>
              <a:uLnTx/>
              <a:uFillTx/>
              <a:latin typeface="Avenir LT Std 65 Medium"/>
              <a:ea typeface="+mn-ea"/>
              <a:cs typeface="+mn-c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C3AE27-0120-45E3-B669-167DD8ADA2A3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5824351" y="1050374"/>
            <a:ext cx="2520000" cy="2520000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 lIns="72000" rIns="72000" bIns="360000" anchor="b"/>
          <a:lstStyle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FA27D071-0F26-4162-9B1D-9E0885C53375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4986151" y="2705890"/>
            <a:ext cx="1500374" cy="1500374"/>
          </a:xfrm>
          <a:prstGeom prst="ellipse">
            <a:avLst/>
          </a:prstGeom>
          <a:solidFill>
            <a:srgbClr val="0088CE">
              <a:alpha val="80000"/>
            </a:srgbClr>
          </a:solidFill>
        </p:spPr>
        <p:txBody>
          <a:bodyPr lIns="72000" tIns="72000" rIns="72000" bIns="72000" anchor="ctr"/>
          <a:lstStyle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29807-93EB-4EB0-A553-EDB353D3C135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22B137-D4AE-4092-96B4-FB8D538CD12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71C5431-15B3-4059-B12A-13571A82AB3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63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0">
            <a:extLst>
              <a:ext uri="{FF2B5EF4-FFF2-40B4-BE49-F238E27FC236}">
                <a16:creationId xmlns:a16="http://schemas.microsoft.com/office/drawing/2014/main" id="{6AA212BB-929C-4572-848B-88CEB8EBA97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0392" y="1554480"/>
            <a:ext cx="1300186" cy="233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1" y="83762"/>
            <a:ext cx="8064499" cy="863943"/>
          </a:xfrm>
        </p:spPr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F9DC224-30B8-4B3F-A070-4E1162C32DE0}"/>
              </a:ext>
            </a:extLst>
          </p:cNvPr>
          <p:cNvGrpSpPr/>
          <p:nvPr userDrawn="1"/>
        </p:nvGrpSpPr>
        <p:grpSpPr>
          <a:xfrm>
            <a:off x="540793" y="1303223"/>
            <a:ext cx="1599385" cy="2904951"/>
            <a:chOff x="540793" y="1303223"/>
            <a:chExt cx="1599385" cy="2904951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7C784A22-E136-4DF2-9009-170957149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793" y="1303223"/>
              <a:ext cx="1599385" cy="2904951"/>
            </a:xfrm>
            <a:custGeom>
              <a:avLst/>
              <a:gdLst>
                <a:gd name="connsiteX0" fmla="*/ 149600 w 1599385"/>
                <a:gd name="connsiteY0" fmla="*/ 251258 h 2904951"/>
                <a:gd name="connsiteX1" fmla="*/ 149600 w 1599385"/>
                <a:gd name="connsiteY1" fmla="*/ 2582978 h 2904951"/>
                <a:gd name="connsiteX2" fmla="*/ 1449786 w 1599385"/>
                <a:gd name="connsiteY2" fmla="*/ 2582978 h 2904951"/>
                <a:gd name="connsiteX3" fmla="*/ 1449786 w 1599385"/>
                <a:gd name="connsiteY3" fmla="*/ 251258 h 2904951"/>
                <a:gd name="connsiteX4" fmla="*/ 257294 w 1599385"/>
                <a:gd name="connsiteY4" fmla="*/ 8 h 2904951"/>
                <a:gd name="connsiteX5" fmla="*/ 1362045 w 1599385"/>
                <a:gd name="connsiteY5" fmla="*/ 8 h 2904951"/>
                <a:gd name="connsiteX6" fmla="*/ 1599378 w 1599385"/>
                <a:gd name="connsiteY6" fmla="*/ 246812 h 2904951"/>
                <a:gd name="connsiteX7" fmla="*/ 1599378 w 1599385"/>
                <a:gd name="connsiteY7" fmla="*/ 2668642 h 2904951"/>
                <a:gd name="connsiteX8" fmla="*/ 1341042 w 1599385"/>
                <a:gd name="connsiteY8" fmla="*/ 2904944 h 2904951"/>
                <a:gd name="connsiteX9" fmla="*/ 237341 w 1599385"/>
                <a:gd name="connsiteY9" fmla="*/ 2904944 h 2904951"/>
                <a:gd name="connsiteX10" fmla="*/ 8 w 1599385"/>
                <a:gd name="connsiteY10" fmla="*/ 2658140 h 2904951"/>
                <a:gd name="connsiteX11" fmla="*/ 8 w 1599385"/>
                <a:gd name="connsiteY11" fmla="*/ 236310 h 2904951"/>
                <a:gd name="connsiteX12" fmla="*/ 257294 w 1599385"/>
                <a:gd name="connsiteY12" fmla="*/ 8 h 29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9385" h="2904951">
                  <a:moveTo>
                    <a:pt x="149600" y="251258"/>
                  </a:moveTo>
                  <a:lnTo>
                    <a:pt x="149600" y="2582978"/>
                  </a:lnTo>
                  <a:lnTo>
                    <a:pt x="1449786" y="2582978"/>
                  </a:lnTo>
                  <a:lnTo>
                    <a:pt x="1449786" y="251258"/>
                  </a:lnTo>
                  <a:close/>
                  <a:moveTo>
                    <a:pt x="257294" y="8"/>
                  </a:moveTo>
                  <a:cubicBezTo>
                    <a:pt x="1362045" y="8"/>
                    <a:pt x="1362045" y="8"/>
                    <a:pt x="1362045" y="8"/>
                  </a:cubicBezTo>
                  <a:cubicBezTo>
                    <a:pt x="1493313" y="8"/>
                    <a:pt x="1600428" y="115534"/>
                    <a:pt x="1599378" y="246812"/>
                  </a:cubicBezTo>
                  <a:cubicBezTo>
                    <a:pt x="1599378" y="2668642"/>
                    <a:pt x="1599378" y="2668642"/>
                    <a:pt x="1599378" y="2668642"/>
                  </a:cubicBezTo>
                  <a:cubicBezTo>
                    <a:pt x="1598328" y="2799921"/>
                    <a:pt x="1473361" y="2905994"/>
                    <a:pt x="1341042" y="2904944"/>
                  </a:cubicBezTo>
                  <a:cubicBezTo>
                    <a:pt x="237341" y="2904944"/>
                    <a:pt x="237341" y="2904944"/>
                    <a:pt x="237341" y="2904944"/>
                  </a:cubicBezTo>
                  <a:cubicBezTo>
                    <a:pt x="105023" y="2904944"/>
                    <a:pt x="-1042" y="2789419"/>
                    <a:pt x="8" y="2658140"/>
                  </a:cubicBezTo>
                  <a:cubicBezTo>
                    <a:pt x="8" y="236310"/>
                    <a:pt x="8" y="236310"/>
                    <a:pt x="8" y="236310"/>
                  </a:cubicBezTo>
                  <a:cubicBezTo>
                    <a:pt x="1058" y="105031"/>
                    <a:pt x="126025" y="-1042"/>
                    <a:pt x="257294" y="8"/>
                  </a:cubicBezTo>
                  <a:close/>
                </a:path>
              </a:pathLst>
            </a:custGeom>
            <a:solidFill>
              <a:srgbClr val="4D4F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40B2093-FA5E-4277-9DF8-048412C63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039" y="1402919"/>
              <a:ext cx="480892" cy="53301"/>
            </a:xfrm>
            <a:custGeom>
              <a:avLst/>
              <a:gdLst>
                <a:gd name="T0" fmla="*/ 657 w 693"/>
                <a:gd name="T1" fmla="*/ 77 h 77"/>
                <a:gd name="T2" fmla="*/ 36 w 693"/>
                <a:gd name="T3" fmla="*/ 77 h 77"/>
                <a:gd name="T4" fmla="*/ 0 w 693"/>
                <a:gd name="T5" fmla="*/ 37 h 77"/>
                <a:gd name="T6" fmla="*/ 36 w 693"/>
                <a:gd name="T7" fmla="*/ 1 h 77"/>
                <a:gd name="T8" fmla="*/ 657 w 693"/>
                <a:gd name="T9" fmla="*/ 1 h 77"/>
                <a:gd name="T10" fmla="*/ 693 w 693"/>
                <a:gd name="T11" fmla="*/ 41 h 77"/>
                <a:gd name="T12" fmla="*/ 657 w 693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77">
                  <a:moveTo>
                    <a:pt x="657" y="77"/>
                  </a:moveTo>
                  <a:cubicBezTo>
                    <a:pt x="36" y="77"/>
                    <a:pt x="36" y="77"/>
                    <a:pt x="36" y="77"/>
                  </a:cubicBezTo>
                  <a:cubicBezTo>
                    <a:pt x="16" y="77"/>
                    <a:pt x="0" y="57"/>
                    <a:pt x="0" y="37"/>
                  </a:cubicBezTo>
                  <a:cubicBezTo>
                    <a:pt x="0" y="17"/>
                    <a:pt x="16" y="0"/>
                    <a:pt x="36" y="1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7" y="1"/>
                    <a:pt x="693" y="21"/>
                    <a:pt x="693" y="41"/>
                  </a:cubicBezTo>
                  <a:cubicBezTo>
                    <a:pt x="693" y="61"/>
                    <a:pt x="677" y="77"/>
                    <a:pt x="657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E3E406CE-2765-4FB1-921D-64CAF9650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745" y="3969851"/>
              <a:ext cx="157480" cy="1569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2" name="Espace réservé pour une image  10">
            <a:extLst>
              <a:ext uri="{FF2B5EF4-FFF2-40B4-BE49-F238E27FC236}">
                <a16:creationId xmlns:a16="http://schemas.microsoft.com/office/drawing/2014/main" id="{1B1A5F6D-BE1D-4B4B-931D-849F92C1755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2435372" y="1554480"/>
            <a:ext cx="1300186" cy="233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C784992-FC29-47B3-93AE-2F1DFE7F846C}"/>
              </a:ext>
            </a:extLst>
          </p:cNvPr>
          <p:cNvGrpSpPr/>
          <p:nvPr userDrawn="1"/>
        </p:nvGrpSpPr>
        <p:grpSpPr>
          <a:xfrm>
            <a:off x="2285773" y="1303223"/>
            <a:ext cx="1599385" cy="2904951"/>
            <a:chOff x="2285773" y="1303223"/>
            <a:chExt cx="1599385" cy="2904951"/>
          </a:xfrm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5FCE65FD-BB8F-40E1-B7F0-45C61336B8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5773" y="1303223"/>
              <a:ext cx="1599385" cy="2904951"/>
            </a:xfrm>
            <a:custGeom>
              <a:avLst/>
              <a:gdLst>
                <a:gd name="connsiteX0" fmla="*/ 149600 w 1599385"/>
                <a:gd name="connsiteY0" fmla="*/ 251258 h 2904951"/>
                <a:gd name="connsiteX1" fmla="*/ 149600 w 1599385"/>
                <a:gd name="connsiteY1" fmla="*/ 2582978 h 2904951"/>
                <a:gd name="connsiteX2" fmla="*/ 1449786 w 1599385"/>
                <a:gd name="connsiteY2" fmla="*/ 2582978 h 2904951"/>
                <a:gd name="connsiteX3" fmla="*/ 1449786 w 1599385"/>
                <a:gd name="connsiteY3" fmla="*/ 251258 h 2904951"/>
                <a:gd name="connsiteX4" fmla="*/ 257294 w 1599385"/>
                <a:gd name="connsiteY4" fmla="*/ 8 h 2904951"/>
                <a:gd name="connsiteX5" fmla="*/ 1362045 w 1599385"/>
                <a:gd name="connsiteY5" fmla="*/ 8 h 2904951"/>
                <a:gd name="connsiteX6" fmla="*/ 1599378 w 1599385"/>
                <a:gd name="connsiteY6" fmla="*/ 246812 h 2904951"/>
                <a:gd name="connsiteX7" fmla="*/ 1599378 w 1599385"/>
                <a:gd name="connsiteY7" fmla="*/ 2668642 h 2904951"/>
                <a:gd name="connsiteX8" fmla="*/ 1341042 w 1599385"/>
                <a:gd name="connsiteY8" fmla="*/ 2904944 h 2904951"/>
                <a:gd name="connsiteX9" fmla="*/ 237341 w 1599385"/>
                <a:gd name="connsiteY9" fmla="*/ 2904944 h 2904951"/>
                <a:gd name="connsiteX10" fmla="*/ 8 w 1599385"/>
                <a:gd name="connsiteY10" fmla="*/ 2658140 h 2904951"/>
                <a:gd name="connsiteX11" fmla="*/ 8 w 1599385"/>
                <a:gd name="connsiteY11" fmla="*/ 236310 h 2904951"/>
                <a:gd name="connsiteX12" fmla="*/ 257294 w 1599385"/>
                <a:gd name="connsiteY12" fmla="*/ 8 h 290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9385" h="2904951">
                  <a:moveTo>
                    <a:pt x="149600" y="251258"/>
                  </a:moveTo>
                  <a:lnTo>
                    <a:pt x="149600" y="2582978"/>
                  </a:lnTo>
                  <a:lnTo>
                    <a:pt x="1449786" y="2582978"/>
                  </a:lnTo>
                  <a:lnTo>
                    <a:pt x="1449786" y="251258"/>
                  </a:lnTo>
                  <a:close/>
                  <a:moveTo>
                    <a:pt x="257294" y="8"/>
                  </a:moveTo>
                  <a:cubicBezTo>
                    <a:pt x="1362045" y="8"/>
                    <a:pt x="1362045" y="8"/>
                    <a:pt x="1362045" y="8"/>
                  </a:cubicBezTo>
                  <a:cubicBezTo>
                    <a:pt x="1493313" y="8"/>
                    <a:pt x="1600428" y="115534"/>
                    <a:pt x="1599378" y="246812"/>
                  </a:cubicBezTo>
                  <a:cubicBezTo>
                    <a:pt x="1599378" y="2668642"/>
                    <a:pt x="1599378" y="2668642"/>
                    <a:pt x="1599378" y="2668642"/>
                  </a:cubicBezTo>
                  <a:cubicBezTo>
                    <a:pt x="1598328" y="2799921"/>
                    <a:pt x="1473361" y="2905994"/>
                    <a:pt x="1341042" y="2904944"/>
                  </a:cubicBezTo>
                  <a:cubicBezTo>
                    <a:pt x="237341" y="2904944"/>
                    <a:pt x="237341" y="2904944"/>
                    <a:pt x="237341" y="2904944"/>
                  </a:cubicBezTo>
                  <a:cubicBezTo>
                    <a:pt x="105023" y="2904944"/>
                    <a:pt x="-1042" y="2789419"/>
                    <a:pt x="8" y="2658140"/>
                  </a:cubicBezTo>
                  <a:cubicBezTo>
                    <a:pt x="8" y="236310"/>
                    <a:pt x="8" y="236310"/>
                    <a:pt x="8" y="236310"/>
                  </a:cubicBezTo>
                  <a:cubicBezTo>
                    <a:pt x="1058" y="105031"/>
                    <a:pt x="126025" y="-1042"/>
                    <a:pt x="257294" y="8"/>
                  </a:cubicBezTo>
                  <a:close/>
                </a:path>
              </a:pathLst>
            </a:custGeom>
            <a:solidFill>
              <a:srgbClr val="4D4F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AA72A6E2-066D-4F77-8A98-FD63B9CE1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45019" y="1402919"/>
              <a:ext cx="480892" cy="53301"/>
            </a:xfrm>
            <a:custGeom>
              <a:avLst/>
              <a:gdLst>
                <a:gd name="T0" fmla="*/ 657 w 693"/>
                <a:gd name="T1" fmla="*/ 77 h 77"/>
                <a:gd name="T2" fmla="*/ 36 w 693"/>
                <a:gd name="T3" fmla="*/ 77 h 77"/>
                <a:gd name="T4" fmla="*/ 0 w 693"/>
                <a:gd name="T5" fmla="*/ 37 h 77"/>
                <a:gd name="T6" fmla="*/ 36 w 693"/>
                <a:gd name="T7" fmla="*/ 1 h 77"/>
                <a:gd name="T8" fmla="*/ 657 w 693"/>
                <a:gd name="T9" fmla="*/ 1 h 77"/>
                <a:gd name="T10" fmla="*/ 693 w 693"/>
                <a:gd name="T11" fmla="*/ 41 h 77"/>
                <a:gd name="T12" fmla="*/ 657 w 693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77">
                  <a:moveTo>
                    <a:pt x="657" y="77"/>
                  </a:moveTo>
                  <a:cubicBezTo>
                    <a:pt x="36" y="77"/>
                    <a:pt x="36" y="77"/>
                    <a:pt x="36" y="77"/>
                  </a:cubicBezTo>
                  <a:cubicBezTo>
                    <a:pt x="16" y="77"/>
                    <a:pt x="0" y="57"/>
                    <a:pt x="0" y="37"/>
                  </a:cubicBezTo>
                  <a:cubicBezTo>
                    <a:pt x="0" y="17"/>
                    <a:pt x="16" y="0"/>
                    <a:pt x="36" y="1"/>
                  </a:cubicBezTo>
                  <a:cubicBezTo>
                    <a:pt x="657" y="1"/>
                    <a:pt x="657" y="1"/>
                    <a:pt x="657" y="1"/>
                  </a:cubicBezTo>
                  <a:cubicBezTo>
                    <a:pt x="677" y="1"/>
                    <a:pt x="693" y="21"/>
                    <a:pt x="693" y="41"/>
                  </a:cubicBezTo>
                  <a:cubicBezTo>
                    <a:pt x="693" y="61"/>
                    <a:pt x="677" y="77"/>
                    <a:pt x="657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33F160C6-82D7-4EF1-A305-A967388241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06725" y="3969851"/>
              <a:ext cx="157480" cy="1569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537FADCE-DAC9-4F49-9D24-C348BCDBFD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6111" y="1668463"/>
            <a:ext cx="3999728" cy="28114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DE7CD9-2154-4C89-809C-BF549819D87A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A4E7F1-5BB8-426A-8DAA-7CFFBE6052AC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A51AE6-F684-4448-A242-4CA1FB610B3D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974A2DC9-D2DC-4130-8833-B3F804D6E472}"/>
              </a:ext>
            </a:extLst>
          </p:cNvPr>
          <p:cNvSpPr>
            <a:spLocks/>
          </p:cNvSpPr>
          <p:nvPr userDrawn="1"/>
        </p:nvSpPr>
        <p:spPr bwMode="auto">
          <a:xfrm>
            <a:off x="4251052" y="1599133"/>
            <a:ext cx="200199" cy="291059"/>
          </a:xfrm>
          <a:custGeom>
            <a:avLst/>
            <a:gdLst>
              <a:gd name="T0" fmla="*/ 198 w 843"/>
              <a:gd name="T1" fmla="*/ 0 h 1466"/>
              <a:gd name="T2" fmla="*/ 0 w 843"/>
              <a:gd name="T3" fmla="*/ 169 h 1466"/>
              <a:gd name="T4" fmla="*/ 393 w 843"/>
              <a:gd name="T5" fmla="*/ 601 h 1466"/>
              <a:gd name="T6" fmla="*/ 517 w 843"/>
              <a:gd name="T7" fmla="*/ 733 h 1466"/>
              <a:gd name="T8" fmla="*/ 393 w 843"/>
              <a:gd name="T9" fmla="*/ 866 h 1466"/>
              <a:gd name="T10" fmla="*/ 0 w 843"/>
              <a:gd name="T11" fmla="*/ 1296 h 1466"/>
              <a:gd name="T12" fmla="*/ 198 w 843"/>
              <a:gd name="T13" fmla="*/ 1466 h 1466"/>
              <a:gd name="T14" fmla="*/ 843 w 843"/>
              <a:gd name="T15" fmla="*/ 733 h 1466"/>
              <a:gd name="T16" fmla="*/ 198 w 843"/>
              <a:gd name="T17" fmla="*/ 0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466">
                <a:moveTo>
                  <a:pt x="198" y="0"/>
                </a:moveTo>
                <a:lnTo>
                  <a:pt x="0" y="169"/>
                </a:lnTo>
                <a:lnTo>
                  <a:pt x="393" y="601"/>
                </a:lnTo>
                <a:lnTo>
                  <a:pt x="517" y="733"/>
                </a:lnTo>
                <a:lnTo>
                  <a:pt x="393" y="866"/>
                </a:lnTo>
                <a:lnTo>
                  <a:pt x="0" y="1296"/>
                </a:lnTo>
                <a:lnTo>
                  <a:pt x="198" y="1466"/>
                </a:lnTo>
                <a:lnTo>
                  <a:pt x="843" y="733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none" lIns="180000" tIns="3600" rIns="0" bIns="0" numCol="1" anchor="ctr" anchorCtr="0" compatLnSpc="1">
            <a:prstTxWarp prst="textNoShape">
              <a:avLst/>
            </a:prstTxWarp>
          </a:bodyPr>
          <a:lstStyle/>
          <a:p>
            <a:pPr marL="0" marR="0" lvl="2" indent="0" algn="l" defTabSz="91437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srgbClr val="FFB612"/>
              </a:solidFill>
              <a:effectLst/>
              <a:uLnTx/>
              <a:uFillTx/>
              <a:latin typeface="Avenir LT Std 65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36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5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e 79">
            <a:extLst>
              <a:ext uri="{FF2B5EF4-FFF2-40B4-BE49-F238E27FC236}">
                <a16:creationId xmlns:a16="http://schemas.microsoft.com/office/drawing/2014/main" id="{C4334C3A-8E9C-4791-99CD-6CEFCDF2ECAC}"/>
              </a:ext>
            </a:extLst>
          </p:cNvPr>
          <p:cNvGrpSpPr/>
          <p:nvPr userDrawn="1"/>
        </p:nvGrpSpPr>
        <p:grpSpPr>
          <a:xfrm>
            <a:off x="1671360" y="1150620"/>
            <a:ext cx="5801280" cy="3509628"/>
            <a:chOff x="539749" y="1874843"/>
            <a:chExt cx="4257277" cy="2173082"/>
          </a:xfrm>
        </p:grpSpPr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CEE928E2-D591-4005-BF1C-616236EA10C7}"/>
                </a:ext>
              </a:extLst>
            </p:cNvPr>
            <p:cNvSpPr>
              <a:spLocks/>
            </p:cNvSpPr>
            <p:nvPr userDrawn="1"/>
          </p:nvSpPr>
          <p:spPr>
            <a:xfrm>
              <a:off x="855765" y="1874843"/>
              <a:ext cx="3625245" cy="2039200"/>
            </a:xfrm>
            <a:custGeom>
              <a:avLst/>
              <a:gdLst>
                <a:gd name="connsiteX0" fmla="*/ 92975 w 3625245"/>
                <a:gd name="connsiteY0" fmla="*/ 79650 h 2039200"/>
                <a:gd name="connsiteX1" fmla="*/ 82203 w 3625245"/>
                <a:gd name="connsiteY1" fmla="*/ 90422 h 2039200"/>
                <a:gd name="connsiteX2" fmla="*/ 82203 w 3625245"/>
                <a:gd name="connsiteY2" fmla="*/ 1948777 h 2039200"/>
                <a:gd name="connsiteX3" fmla="*/ 92975 w 3625245"/>
                <a:gd name="connsiteY3" fmla="*/ 1959549 h 2039200"/>
                <a:gd name="connsiteX4" fmla="*/ 3532271 w 3625245"/>
                <a:gd name="connsiteY4" fmla="*/ 1959549 h 2039200"/>
                <a:gd name="connsiteX5" fmla="*/ 3543043 w 3625245"/>
                <a:gd name="connsiteY5" fmla="*/ 1948777 h 2039200"/>
                <a:gd name="connsiteX6" fmla="*/ 3543043 w 3625245"/>
                <a:gd name="connsiteY6" fmla="*/ 90422 h 2039200"/>
                <a:gd name="connsiteX7" fmla="*/ 3532271 w 3625245"/>
                <a:gd name="connsiteY7" fmla="*/ 79650 h 2039200"/>
                <a:gd name="connsiteX8" fmla="*/ 69781 w 3625245"/>
                <a:gd name="connsiteY8" fmla="*/ 0 h 2039200"/>
                <a:gd name="connsiteX9" fmla="*/ 3555464 w 3625245"/>
                <a:gd name="connsiteY9" fmla="*/ 0 h 2039200"/>
                <a:gd name="connsiteX10" fmla="*/ 3625245 w 3625245"/>
                <a:gd name="connsiteY10" fmla="*/ 69781 h 2039200"/>
                <a:gd name="connsiteX11" fmla="*/ 3625245 w 3625245"/>
                <a:gd name="connsiteY11" fmla="*/ 1969419 h 2039200"/>
                <a:gd name="connsiteX12" fmla="*/ 3555464 w 3625245"/>
                <a:gd name="connsiteY12" fmla="*/ 2039200 h 2039200"/>
                <a:gd name="connsiteX13" fmla="*/ 69781 w 3625245"/>
                <a:gd name="connsiteY13" fmla="*/ 2039200 h 2039200"/>
                <a:gd name="connsiteX14" fmla="*/ 0 w 3625245"/>
                <a:gd name="connsiteY14" fmla="*/ 1969419 h 2039200"/>
                <a:gd name="connsiteX15" fmla="*/ 0 w 3625245"/>
                <a:gd name="connsiteY15" fmla="*/ 69781 h 2039200"/>
                <a:gd name="connsiteX16" fmla="*/ 69781 w 3625245"/>
                <a:gd name="connsiteY16" fmla="*/ 0 h 20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25245" h="2039200">
                  <a:moveTo>
                    <a:pt x="92975" y="79650"/>
                  </a:moveTo>
                  <a:cubicBezTo>
                    <a:pt x="87026" y="79650"/>
                    <a:pt x="82203" y="84473"/>
                    <a:pt x="82203" y="90422"/>
                  </a:cubicBezTo>
                  <a:lnTo>
                    <a:pt x="82203" y="1948777"/>
                  </a:lnTo>
                  <a:cubicBezTo>
                    <a:pt x="82203" y="1954726"/>
                    <a:pt x="87026" y="1959549"/>
                    <a:pt x="92975" y="1959549"/>
                  </a:cubicBezTo>
                  <a:lnTo>
                    <a:pt x="3532271" y="1959549"/>
                  </a:lnTo>
                  <a:cubicBezTo>
                    <a:pt x="3538220" y="1959549"/>
                    <a:pt x="3543043" y="1954726"/>
                    <a:pt x="3543043" y="1948777"/>
                  </a:cubicBezTo>
                  <a:lnTo>
                    <a:pt x="3543043" y="90422"/>
                  </a:lnTo>
                  <a:cubicBezTo>
                    <a:pt x="3543043" y="84473"/>
                    <a:pt x="3538220" y="79650"/>
                    <a:pt x="3532271" y="79650"/>
                  </a:cubicBezTo>
                  <a:close/>
                  <a:moveTo>
                    <a:pt x="69781" y="0"/>
                  </a:moveTo>
                  <a:lnTo>
                    <a:pt x="3555464" y="0"/>
                  </a:lnTo>
                  <a:cubicBezTo>
                    <a:pt x="3594003" y="0"/>
                    <a:pt x="3625245" y="31242"/>
                    <a:pt x="3625245" y="69781"/>
                  </a:cubicBezTo>
                  <a:lnTo>
                    <a:pt x="3625245" y="1969419"/>
                  </a:lnTo>
                  <a:cubicBezTo>
                    <a:pt x="3625245" y="2007958"/>
                    <a:pt x="3594003" y="2039200"/>
                    <a:pt x="3555464" y="2039200"/>
                  </a:cubicBezTo>
                  <a:lnTo>
                    <a:pt x="69781" y="2039200"/>
                  </a:lnTo>
                  <a:cubicBezTo>
                    <a:pt x="31242" y="2039200"/>
                    <a:pt x="0" y="2007958"/>
                    <a:pt x="0" y="1969419"/>
                  </a:cubicBezTo>
                  <a:lnTo>
                    <a:pt x="0" y="69781"/>
                  </a:lnTo>
                  <a:cubicBezTo>
                    <a:pt x="0" y="31242"/>
                    <a:pt x="31242" y="0"/>
                    <a:pt x="6978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D2D8C559-77F2-4474-9098-B016A4EE11AC}"/>
                </a:ext>
              </a:extLst>
            </p:cNvPr>
            <p:cNvGrpSpPr/>
            <p:nvPr userDrawn="1"/>
          </p:nvGrpSpPr>
          <p:grpSpPr>
            <a:xfrm>
              <a:off x="539749" y="3836723"/>
              <a:ext cx="4257277" cy="211202"/>
              <a:chOff x="539749" y="3836723"/>
              <a:chExt cx="4257277" cy="21120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57073C0-8BF7-4492-88A9-5FCF2B02C819}"/>
                  </a:ext>
                </a:extLst>
              </p:cNvPr>
              <p:cNvSpPr/>
              <p:nvPr/>
            </p:nvSpPr>
            <p:spPr>
              <a:xfrm>
                <a:off x="855765" y="3836723"/>
                <a:ext cx="3625245" cy="77320"/>
              </a:xfrm>
              <a:prstGeom prst="rect">
                <a:avLst/>
              </a:prstGeom>
              <a:solidFill>
                <a:srgbClr val="2B2B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t"/>
              <a:lstStyle/>
              <a:p>
                <a:pPr algn="l"/>
                <a:endParaRPr lang="fr-FR" sz="1000"/>
              </a:p>
            </p:txBody>
          </p: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678C9D98-B36D-450F-A203-A0623182AE6E}"/>
                  </a:ext>
                </a:extLst>
              </p:cNvPr>
              <p:cNvGrpSpPr/>
              <p:nvPr/>
            </p:nvGrpSpPr>
            <p:grpSpPr>
              <a:xfrm>
                <a:off x="539749" y="3907217"/>
                <a:ext cx="4257277" cy="140708"/>
                <a:chOff x="1863556" y="4186083"/>
                <a:chExt cx="3222794" cy="152185"/>
              </a:xfrm>
            </p:grpSpPr>
            <p:sp>
              <p:nvSpPr>
                <p:cNvPr id="89" name="Freeform 27">
                  <a:extLst>
                    <a:ext uri="{FF2B5EF4-FFF2-40B4-BE49-F238E27FC236}">
                      <a16:creationId xmlns:a16="http://schemas.microsoft.com/office/drawing/2014/main" id="{2ACE53DF-0B5D-46CA-92B0-18EEC5A8C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3556" y="4186083"/>
                  <a:ext cx="3222794" cy="81689"/>
                </a:xfrm>
                <a:custGeom>
                  <a:avLst/>
                  <a:gdLst>
                    <a:gd name="T0" fmla="*/ 2784 w 2784"/>
                    <a:gd name="T1" fmla="*/ 54 h 69"/>
                    <a:gd name="T2" fmla="*/ 2784 w 2784"/>
                    <a:gd name="T3" fmla="*/ 0 h 69"/>
                    <a:gd name="T4" fmla="*/ 0 w 2784"/>
                    <a:gd name="T5" fmla="*/ 0 h 69"/>
                    <a:gd name="T6" fmla="*/ 0 w 2784"/>
                    <a:gd name="T7" fmla="*/ 54 h 69"/>
                    <a:gd name="T8" fmla="*/ 2 w 2784"/>
                    <a:gd name="T9" fmla="*/ 69 h 69"/>
                    <a:gd name="T10" fmla="*/ 2782 w 2784"/>
                    <a:gd name="T11" fmla="*/ 69 h 69"/>
                    <a:gd name="T12" fmla="*/ 2784 w 2784"/>
                    <a:gd name="T13" fmla="*/ 5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84" h="69">
                      <a:moveTo>
                        <a:pt x="2784" y="54"/>
                      </a:moveTo>
                      <a:cubicBezTo>
                        <a:pt x="2784" y="24"/>
                        <a:pt x="2784" y="38"/>
                        <a:pt x="27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0" y="24"/>
                        <a:pt x="0" y="54"/>
                      </a:cubicBezTo>
                      <a:cubicBezTo>
                        <a:pt x="0" y="59"/>
                        <a:pt x="1" y="64"/>
                        <a:pt x="2" y="69"/>
                      </a:cubicBezTo>
                      <a:cubicBezTo>
                        <a:pt x="2782" y="69"/>
                        <a:pt x="2782" y="69"/>
                        <a:pt x="2782" y="69"/>
                      </a:cubicBezTo>
                      <a:cubicBezTo>
                        <a:pt x="2783" y="64"/>
                        <a:pt x="2784" y="59"/>
                        <a:pt x="2784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3000">
                      <a:srgbClr val="DEDEDE">
                        <a:shade val="67500"/>
                        <a:satMod val="115000"/>
                        <a:lumMod val="22000"/>
                        <a:lumOff val="78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0" name="Freeform 28">
                  <a:extLst>
                    <a:ext uri="{FF2B5EF4-FFF2-40B4-BE49-F238E27FC236}">
                      <a16:creationId xmlns:a16="http://schemas.microsoft.com/office/drawing/2014/main" id="{839E83A7-DBE4-4C29-86AD-C20BCE7F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5794" y="4267770"/>
                  <a:ext cx="3219437" cy="70498"/>
                </a:xfrm>
                <a:custGeom>
                  <a:avLst/>
                  <a:gdLst>
                    <a:gd name="T0" fmla="*/ 0 w 2781"/>
                    <a:gd name="T1" fmla="*/ 0 h 60"/>
                    <a:gd name="T2" fmla="*/ 118 w 2781"/>
                    <a:gd name="T3" fmla="*/ 60 h 60"/>
                    <a:gd name="T4" fmla="*/ 2683 w 2781"/>
                    <a:gd name="T5" fmla="*/ 59 h 60"/>
                    <a:gd name="T6" fmla="*/ 2781 w 2781"/>
                    <a:gd name="T7" fmla="*/ 0 h 60"/>
                    <a:gd name="T8" fmla="*/ 0 w 2781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1" h="60">
                      <a:moveTo>
                        <a:pt x="0" y="0"/>
                      </a:moveTo>
                      <a:cubicBezTo>
                        <a:pt x="7" y="31"/>
                        <a:pt x="92" y="60"/>
                        <a:pt x="118" y="60"/>
                      </a:cubicBezTo>
                      <a:cubicBezTo>
                        <a:pt x="2683" y="59"/>
                        <a:pt x="2683" y="59"/>
                        <a:pt x="2683" y="59"/>
                      </a:cubicBezTo>
                      <a:cubicBezTo>
                        <a:pt x="2709" y="59"/>
                        <a:pt x="2775" y="31"/>
                        <a:pt x="278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DEDEDE">
                        <a:shade val="30000"/>
                        <a:satMod val="115000"/>
                      </a:srgbClr>
                    </a:gs>
                    <a:gs pos="50000">
                      <a:srgbClr val="DEDEDE">
                        <a:shade val="67500"/>
                        <a:satMod val="115000"/>
                      </a:srgbClr>
                    </a:gs>
                    <a:gs pos="100000">
                      <a:srgbClr val="DEDEDE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85" name="Freeform 29">
                <a:extLst>
                  <a:ext uri="{FF2B5EF4-FFF2-40B4-BE49-F238E27FC236}">
                    <a16:creationId xmlns:a16="http://schemas.microsoft.com/office/drawing/2014/main" id="{1DB8A5E6-3FA8-43F8-9814-F270D02C2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893" y="3930834"/>
                <a:ext cx="1319313" cy="35478"/>
              </a:xfrm>
              <a:custGeom>
                <a:avLst/>
                <a:gdLst>
                  <a:gd name="T0" fmla="*/ 863 w 863"/>
                  <a:gd name="T1" fmla="*/ 11 h 23"/>
                  <a:gd name="T2" fmla="*/ 853 w 863"/>
                  <a:gd name="T3" fmla="*/ 23 h 23"/>
                  <a:gd name="T4" fmla="*/ 10 w 863"/>
                  <a:gd name="T5" fmla="*/ 23 h 23"/>
                  <a:gd name="T6" fmla="*/ 0 w 863"/>
                  <a:gd name="T7" fmla="*/ 11 h 23"/>
                  <a:gd name="T8" fmla="*/ 0 w 863"/>
                  <a:gd name="T9" fmla="*/ 11 h 23"/>
                  <a:gd name="T10" fmla="*/ 10 w 863"/>
                  <a:gd name="T11" fmla="*/ 0 h 23"/>
                  <a:gd name="T12" fmla="*/ 853 w 863"/>
                  <a:gd name="T13" fmla="*/ 0 h 23"/>
                  <a:gd name="T14" fmla="*/ 863 w 863"/>
                  <a:gd name="T1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3" h="23">
                    <a:moveTo>
                      <a:pt x="863" y="11"/>
                    </a:moveTo>
                    <a:cubicBezTo>
                      <a:pt x="863" y="18"/>
                      <a:pt x="858" y="23"/>
                      <a:pt x="853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3"/>
                      <a:pt x="0" y="1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853" y="0"/>
                      <a:pt x="853" y="0"/>
                      <a:pt x="853" y="0"/>
                    </a:cubicBezTo>
                    <a:cubicBezTo>
                      <a:pt x="858" y="0"/>
                      <a:pt x="863" y="5"/>
                      <a:pt x="863" y="11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" name="Oval 30">
                <a:extLst>
                  <a:ext uri="{FF2B5EF4-FFF2-40B4-BE49-F238E27FC236}">
                    <a16:creationId xmlns:a16="http://schemas.microsoft.com/office/drawing/2014/main" id="{16C6FB09-8351-4D6F-9591-F181B4852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004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Oval 31">
                <a:extLst>
                  <a:ext uri="{FF2B5EF4-FFF2-40B4-BE49-F238E27FC236}">
                    <a16:creationId xmlns:a16="http://schemas.microsoft.com/office/drawing/2014/main" id="{47BFC72E-B14D-4525-AB0A-A21E23D8E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742" y="3933790"/>
                <a:ext cx="36956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Oval 32">
                <a:extLst>
                  <a:ext uri="{FF2B5EF4-FFF2-40B4-BE49-F238E27FC236}">
                    <a16:creationId xmlns:a16="http://schemas.microsoft.com/office/drawing/2014/main" id="{050A6FE8-77D8-4004-90B3-C7E087C8A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000" y="3933790"/>
                <a:ext cx="38434" cy="36956"/>
              </a:xfrm>
              <a:prstGeom prst="ellipse">
                <a:avLst/>
              </a:pr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C72E718-681C-44D2-AB73-BF85323776EA}"/>
              </a:ext>
            </a:extLst>
          </p:cNvPr>
          <p:cNvGrpSpPr/>
          <p:nvPr userDrawn="1"/>
        </p:nvGrpSpPr>
        <p:grpSpPr>
          <a:xfrm>
            <a:off x="2207616" y="1262709"/>
            <a:ext cx="4728768" cy="3065022"/>
            <a:chOff x="2299717" y="1246770"/>
            <a:chExt cx="4544566" cy="2945629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8859CAA-41B7-4D3D-ACF6-020524D378F3}"/>
                </a:ext>
              </a:extLst>
            </p:cNvPr>
            <p:cNvGrpSpPr/>
            <p:nvPr userDrawn="1"/>
          </p:nvGrpSpPr>
          <p:grpSpPr>
            <a:xfrm>
              <a:off x="2299717" y="1246770"/>
              <a:ext cx="4544566" cy="2945629"/>
              <a:chOff x="2299717" y="1246770"/>
              <a:chExt cx="4544566" cy="2945629"/>
            </a:xfrm>
          </p:grpSpPr>
          <p:sp>
            <p:nvSpPr>
              <p:cNvPr id="60" name="AutoShape 1">
                <a:extLst>
                  <a:ext uri="{FF2B5EF4-FFF2-40B4-BE49-F238E27FC236}">
                    <a16:creationId xmlns:a16="http://schemas.microsoft.com/office/drawing/2014/main" id="{7DF2D6D7-1324-4541-B975-9D9EBA69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99717" y="1246770"/>
                <a:ext cx="4544566" cy="2945629"/>
              </a:xfrm>
              <a:prstGeom prst="roundRect">
                <a:avLst>
                  <a:gd name="adj" fmla="val 981"/>
                </a:avLst>
              </a:prstGeom>
              <a:solidFill>
                <a:srgbClr val="47474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>
                  <a:defRPr/>
                </a:pPr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1" name="Rectangle 2">
                <a:extLst>
                  <a:ext uri="{FF2B5EF4-FFF2-40B4-BE49-F238E27FC236}">
                    <a16:creationId xmlns:a16="http://schemas.microsoft.com/office/drawing/2014/main" id="{3FE2EB49-9441-4D3D-B347-A9DEE3B1C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717" y="1467277"/>
                <a:ext cx="4544566" cy="210486"/>
              </a:xfrm>
              <a:prstGeom prst="rect">
                <a:avLst/>
              </a:prstGeom>
              <a:solidFill>
                <a:srgbClr val="D7D7D7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/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1BD8F238-18F0-47FC-B51F-DC8A6A102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0564" y="1303567"/>
                <a:ext cx="1817826" cy="374196"/>
              </a:xfrm>
              <a:prstGeom prst="roundRect">
                <a:avLst>
                  <a:gd name="adj" fmla="val 11986"/>
                </a:avLst>
              </a:prstGeom>
              <a:solidFill>
                <a:srgbClr val="D7D7D7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/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3" name="Oval 4">
                <a:extLst>
                  <a:ext uri="{FF2B5EF4-FFF2-40B4-BE49-F238E27FC236}">
                    <a16:creationId xmlns:a16="http://schemas.microsoft.com/office/drawing/2014/main" id="{9ECA0CFC-3A66-48E8-A1B7-4FF80A8DA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211" y="1326954"/>
                <a:ext cx="64144" cy="634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/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424CE2BB-DA52-497C-965A-5352AE2EB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657" y="1326818"/>
                <a:ext cx="64430" cy="63778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>
                  <a:defRPr/>
                </a:pPr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5" name="Oval 6">
                <a:extLst>
                  <a:ext uri="{FF2B5EF4-FFF2-40B4-BE49-F238E27FC236}">
                    <a16:creationId xmlns:a16="http://schemas.microsoft.com/office/drawing/2014/main" id="{2D60AFB4-FF32-4A8E-99F4-A2FB35D38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7548" y="1326818"/>
                <a:ext cx="63779" cy="63778"/>
              </a:xfrm>
              <a:prstGeom prst="ellipse">
                <a:avLst/>
              </a:prstGeom>
              <a:solidFill>
                <a:schemeClr val="bg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>
                  <a:defRPr/>
                </a:pPr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6" name="Rectangle 11">
                <a:extLst>
                  <a:ext uri="{FF2B5EF4-FFF2-40B4-BE49-F238E27FC236}">
                    <a16:creationId xmlns:a16="http://schemas.microsoft.com/office/drawing/2014/main" id="{6EDAACC8-08C0-4899-8A57-27B79C573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597" y="1507370"/>
                <a:ext cx="3414294" cy="13364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B3B3B3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3600">
                    <a:solidFill>
                      <a:schemeClr val="tx1"/>
                    </a:solidFill>
                    <a:latin typeface="Lato Light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Lato Light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Lato Light"/>
                  </a:defRPr>
                </a:lvl5pPr>
                <a:lvl6pPr marL="25146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6pPr>
                <a:lvl7pPr marL="29718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7pPr>
                <a:lvl8pPr marL="34290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8pPr>
                <a:lvl9pPr marL="3886200" indent="-228600" defTabSz="1827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Lato Light"/>
                  </a:defRPr>
                </a:lvl9pPr>
              </a:lstStyle>
              <a:p>
                <a:pPr eaLnBrk="1" hangingPunct="1"/>
                <a:endParaRPr lang="id-ID" altLang="fr-FR">
                  <a:latin typeface="Avenir LT Std 45 Book"/>
                  <a:ea typeface="Avenir LT Std 45 Book"/>
                  <a:cs typeface="Avenir LT Std 45 Book"/>
                </a:endParaRPr>
              </a:p>
            </p:txBody>
          </p:sp>
          <p:sp>
            <p:nvSpPr>
              <p:cNvPr id="67" name="Freeform 9">
                <a:extLst>
                  <a:ext uri="{FF2B5EF4-FFF2-40B4-BE49-F238E27FC236}">
                    <a16:creationId xmlns:a16="http://schemas.microsoft.com/office/drawing/2014/main" id="{30102AD6-FE4C-4790-98F8-ADE0EDCA54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4682962" y="1350247"/>
                <a:ext cx="66382" cy="66382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Avenir LT Std 45 Book" charset="0"/>
                  <a:cs typeface="Avenir LT Std 45 Book" charset="0"/>
                </a:endParaRPr>
              </a:p>
            </p:txBody>
          </p:sp>
          <p:grpSp>
            <p:nvGrpSpPr>
              <p:cNvPr id="68" name="Group 81">
                <a:extLst>
                  <a:ext uri="{FF2B5EF4-FFF2-40B4-BE49-F238E27FC236}">
                    <a16:creationId xmlns:a16="http://schemas.microsoft.com/office/drawing/2014/main" id="{A037A978-2D59-4645-B54B-FCD6583EAABF}"/>
                  </a:ext>
                </a:extLst>
              </p:cNvPr>
              <p:cNvGrpSpPr/>
              <p:nvPr/>
            </p:nvGrpSpPr>
            <p:grpSpPr bwMode="auto">
              <a:xfrm>
                <a:off x="6631799" y="1303567"/>
                <a:ext cx="103909" cy="103454"/>
                <a:chOff x="4763" y="2"/>
                <a:chExt cx="2900362" cy="289877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Freeform 13">
                  <a:extLst>
                    <a:ext uri="{FF2B5EF4-FFF2-40B4-BE49-F238E27FC236}">
                      <a16:creationId xmlns:a16="http://schemas.microsoft.com/office/drawing/2014/main" id="{0E2917E0-9EE4-4920-8DC2-5A3FF82F9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"/>
                  <a:ext cx="727065" cy="722326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1" name="Freeform 14">
                  <a:extLst>
                    <a:ext uri="{FF2B5EF4-FFF2-40B4-BE49-F238E27FC236}">
                      <a16:creationId xmlns:a16="http://schemas.microsoft.com/office/drawing/2014/main" id="{4C65F46B-FDD4-477B-A00A-5644CDDA1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27"/>
                  <a:ext cx="727065" cy="722326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3DE39A7D-1BB5-4EA9-B048-9C5AAA633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14"/>
                  <a:ext cx="727065" cy="727061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3" name="Freeform 16">
                  <a:extLst>
                    <a:ext uri="{FF2B5EF4-FFF2-40B4-BE49-F238E27FC236}">
                      <a16:creationId xmlns:a16="http://schemas.microsoft.com/office/drawing/2014/main" id="{866BCDA5-9E97-44B5-8B36-0CD27B443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98" y="2"/>
                  <a:ext cx="722320" cy="722326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4" name="Freeform 17">
                  <a:extLst>
                    <a:ext uri="{FF2B5EF4-FFF2-40B4-BE49-F238E27FC236}">
                      <a16:creationId xmlns:a16="http://schemas.microsoft.com/office/drawing/2014/main" id="{F8F82319-F765-4DD6-BD96-3D73DB779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98" y="1087427"/>
                  <a:ext cx="722320" cy="722326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91E6239A-3B7D-4DB2-A298-B5D566163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98" y="2171714"/>
                  <a:ext cx="722320" cy="727061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60A05E95-CB2A-4EDD-8183-570365471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14" y="2"/>
                  <a:ext cx="723911" cy="722326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D1502400-38A9-473D-AAD8-63E0482B9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14" y="1087427"/>
                  <a:ext cx="723911" cy="722326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  <p:sp>
              <p:nvSpPr>
                <p:cNvPr id="78" name="Freeform 21">
                  <a:extLst>
                    <a:ext uri="{FF2B5EF4-FFF2-40B4-BE49-F238E27FC236}">
                      <a16:creationId xmlns:a16="http://schemas.microsoft.com/office/drawing/2014/main" id="{37714643-AA4A-4391-9786-1FBD9C696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14" y="2171714"/>
                  <a:ext cx="723911" cy="727061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182843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>
                    <a:latin typeface="Avenir LT Std 45 Book" charset="0"/>
                    <a:cs typeface="Avenir LT Std 45 Book" charset="0"/>
                  </a:endParaRPr>
                </a:p>
              </p:txBody>
            </p:sp>
          </p:grpSp>
          <p:sp>
            <p:nvSpPr>
              <p:cNvPr id="69" name="Freeform 25">
                <a:extLst>
                  <a:ext uri="{FF2B5EF4-FFF2-40B4-BE49-F238E27FC236}">
                    <a16:creationId xmlns:a16="http://schemas.microsoft.com/office/drawing/2014/main" id="{79B368C4-45E7-4AB0-97F2-A150E32A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634073" y="1527917"/>
                <a:ext cx="97621" cy="85906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82843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Avenir LT Std 45 Book" charset="0"/>
                  <a:cs typeface="Avenir LT Std 45 Book" charset="0"/>
                </a:endParaRPr>
              </a:p>
            </p:txBody>
          </p:sp>
        </p:grpSp>
        <p:sp>
          <p:nvSpPr>
            <p:cNvPr id="59" name="Freeform 29">
              <a:extLst>
                <a:ext uri="{FF2B5EF4-FFF2-40B4-BE49-F238E27FC236}">
                  <a16:creationId xmlns:a16="http://schemas.microsoft.com/office/drawing/2014/main" id="{B550A677-189A-495B-B93D-58E2D2E48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7301" y="1537028"/>
              <a:ext cx="77446" cy="77446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Avenir LT Std 45 Book" charset="0"/>
                <a:cs typeface="Avenir LT Std 45 Book" charset="0"/>
              </a:endParaRPr>
            </a:p>
          </p:txBody>
        </p:sp>
      </p:grpSp>
      <p:sp>
        <p:nvSpPr>
          <p:cNvPr id="42" name="Espace réservé pour une image  10">
            <a:extLst>
              <a:ext uri="{FF2B5EF4-FFF2-40B4-BE49-F238E27FC236}">
                <a16:creationId xmlns:a16="http://schemas.microsoft.com/office/drawing/2014/main" id="{D9DC552E-2C5D-4B68-8DB5-A401A27741A6}"/>
              </a:ext>
            </a:extLst>
          </p:cNvPr>
          <p:cNvSpPr>
            <a:spLocks noGrp="1"/>
          </p:cNvSpPr>
          <p:nvPr userDrawn="1">
            <p:ph type="pic" sz="quarter" idx="34" hasCustomPrompt="1"/>
          </p:nvPr>
        </p:nvSpPr>
        <p:spPr bwMode="gray">
          <a:xfrm>
            <a:off x="2207616" y="1699498"/>
            <a:ext cx="4728768" cy="2619649"/>
          </a:xfrm>
          <a:prstGeom prst="rect">
            <a:avLst/>
          </a:prstGeom>
          <a:noFill/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91" name="Espace réservé du texte 5">
            <a:extLst>
              <a:ext uri="{FF2B5EF4-FFF2-40B4-BE49-F238E27FC236}">
                <a16:creationId xmlns:a16="http://schemas.microsoft.com/office/drawing/2014/main" id="{E5E8E86B-0B67-4583-A6A4-56D15B7572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3798" y="1227695"/>
            <a:ext cx="1352047" cy="2811462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230898E-00AF-41ED-ABAF-587BF01258DC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EB614F-2F8D-49FF-B79C-238A6FF6526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1EA378-66CC-4385-A8FB-67B64C27409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66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 bwMode="gray">
          <a:xfrm>
            <a:off x="539752" y="1276351"/>
            <a:ext cx="8064499" cy="3203575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defRPr sz="18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defRPr sz="1500" cap="all" baseline="0">
                <a:latin typeface="Avenir LT Std 45 Book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3pPr>
            <a:lvl4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4pPr>
            <a:lvl5pPr marL="0" indent="0">
              <a:lnSpc>
                <a:spcPct val="90000"/>
              </a:lnSpc>
              <a:spcAft>
                <a:spcPts val="0"/>
              </a:spcAft>
              <a:defRPr sz="1500" cap="all" baseline="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08F33A-7824-4BD2-8BE3-B688100B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32A394-DEDE-4802-B28C-9B95EADCD9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BE829C-4157-46E5-BF65-BD51D01AFE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8A4831-3900-450D-9C39-2A23E06F7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67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ran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space réservé pour une image  10">
            <a:extLst>
              <a:ext uri="{FF2B5EF4-FFF2-40B4-BE49-F238E27FC236}">
                <a16:creationId xmlns:a16="http://schemas.microsoft.com/office/drawing/2014/main" id="{EA426759-992A-45A9-B8F0-BECD19803CD5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gray">
          <a:xfrm>
            <a:off x="5313309" y="767031"/>
            <a:ext cx="2651903" cy="37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612000" rIns="72000" anchor="ctr" anchorCtr="0">
            <a:noAutofit/>
          </a:bodyPr>
          <a:lstStyle>
            <a:lvl1pPr algn="ctr">
              <a:defRPr sz="7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2" y="83762"/>
            <a:ext cx="4267820" cy="863943"/>
          </a:xfrm>
        </p:spPr>
        <p:txBody>
          <a:bodyPr/>
          <a:lstStyle>
            <a:lvl1pPr>
              <a:defRPr/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DC58069-95FB-47D6-9925-6948C808ED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62936" y="335658"/>
            <a:ext cx="3146027" cy="4577066"/>
            <a:chOff x="6408739" y="1240346"/>
            <a:chExt cx="2195511" cy="3194187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FFF79F22-9D2B-41BB-971C-4618EF996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9" y="1240346"/>
              <a:ext cx="2195511" cy="3194187"/>
            </a:xfrm>
            <a:custGeom>
              <a:avLst/>
              <a:gdLst>
                <a:gd name="connsiteX0" fmla="*/ 176470 w 2195511"/>
                <a:gd name="connsiteY0" fmla="*/ 302659 h 3194187"/>
                <a:gd name="connsiteX1" fmla="*/ 176470 w 2195511"/>
                <a:gd name="connsiteY1" fmla="*/ 2891528 h 3194187"/>
                <a:gd name="connsiteX2" fmla="*/ 2019043 w 2195511"/>
                <a:gd name="connsiteY2" fmla="*/ 2891528 h 3194187"/>
                <a:gd name="connsiteX3" fmla="*/ 2019043 w 2195511"/>
                <a:gd name="connsiteY3" fmla="*/ 302659 h 3194187"/>
                <a:gd name="connsiteX4" fmla="*/ 176741 w 2195511"/>
                <a:gd name="connsiteY4" fmla="*/ 0 h 3194187"/>
                <a:gd name="connsiteX5" fmla="*/ 2019332 w 2195511"/>
                <a:gd name="connsiteY5" fmla="*/ 0 h 3194187"/>
                <a:gd name="connsiteX6" fmla="*/ 2195511 w 2195511"/>
                <a:gd name="connsiteY6" fmla="*/ 176707 h 3194187"/>
                <a:gd name="connsiteX7" fmla="*/ 2195511 w 2195511"/>
                <a:gd name="connsiteY7" fmla="*/ 3017480 h 3194187"/>
                <a:gd name="connsiteX8" fmla="*/ 2019332 w 2195511"/>
                <a:gd name="connsiteY8" fmla="*/ 3194187 h 3194187"/>
                <a:gd name="connsiteX9" fmla="*/ 176741 w 2195511"/>
                <a:gd name="connsiteY9" fmla="*/ 3194187 h 3194187"/>
                <a:gd name="connsiteX10" fmla="*/ 0 w 2195511"/>
                <a:gd name="connsiteY10" fmla="*/ 3017480 h 3194187"/>
                <a:gd name="connsiteX11" fmla="*/ 0 w 2195511"/>
                <a:gd name="connsiteY11" fmla="*/ 176707 h 3194187"/>
                <a:gd name="connsiteX12" fmla="*/ 176741 w 2195511"/>
                <a:gd name="connsiteY12" fmla="*/ 0 h 319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5511" h="3194187">
                  <a:moveTo>
                    <a:pt x="176470" y="302659"/>
                  </a:moveTo>
                  <a:lnTo>
                    <a:pt x="176470" y="2891528"/>
                  </a:lnTo>
                  <a:lnTo>
                    <a:pt x="2019043" y="2891528"/>
                  </a:lnTo>
                  <a:lnTo>
                    <a:pt x="2019043" y="302659"/>
                  </a:lnTo>
                  <a:close/>
                  <a:moveTo>
                    <a:pt x="176741" y="0"/>
                  </a:moveTo>
                  <a:cubicBezTo>
                    <a:pt x="2019332" y="0"/>
                    <a:pt x="2019332" y="0"/>
                    <a:pt x="2019332" y="0"/>
                  </a:cubicBezTo>
                  <a:cubicBezTo>
                    <a:pt x="2116399" y="0"/>
                    <a:pt x="2195511" y="79097"/>
                    <a:pt x="2195511" y="176707"/>
                  </a:cubicBezTo>
                  <a:cubicBezTo>
                    <a:pt x="2195511" y="3017480"/>
                    <a:pt x="2195511" y="3017480"/>
                    <a:pt x="2195511" y="3017480"/>
                  </a:cubicBezTo>
                  <a:cubicBezTo>
                    <a:pt x="2195511" y="3115090"/>
                    <a:pt x="2116399" y="3194187"/>
                    <a:pt x="2019332" y="3194187"/>
                  </a:cubicBezTo>
                  <a:cubicBezTo>
                    <a:pt x="176741" y="3194187"/>
                    <a:pt x="176741" y="3194187"/>
                    <a:pt x="176741" y="3194187"/>
                  </a:cubicBezTo>
                  <a:cubicBezTo>
                    <a:pt x="79113" y="3194187"/>
                    <a:pt x="0" y="3115090"/>
                    <a:pt x="0" y="3017480"/>
                  </a:cubicBezTo>
                  <a:cubicBezTo>
                    <a:pt x="0" y="176707"/>
                    <a:pt x="0" y="176707"/>
                    <a:pt x="0" y="176707"/>
                  </a:cubicBezTo>
                  <a:cubicBezTo>
                    <a:pt x="0" y="79097"/>
                    <a:pt x="79113" y="0"/>
                    <a:pt x="176741" y="0"/>
                  </a:cubicBezTo>
                  <a:close/>
                </a:path>
              </a:pathLst>
            </a:custGeom>
            <a:solidFill>
              <a:srgbClr val="4D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5C2EA47-A82A-4C7F-967D-D2A9D018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741" y="1357227"/>
              <a:ext cx="731508" cy="81827"/>
            </a:xfrm>
            <a:custGeom>
              <a:avLst/>
              <a:gdLst>
                <a:gd name="T0" fmla="*/ 1235 w 1304"/>
                <a:gd name="T1" fmla="*/ 145 h 145"/>
                <a:gd name="T2" fmla="*/ 68 w 1304"/>
                <a:gd name="T3" fmla="*/ 145 h 145"/>
                <a:gd name="T4" fmla="*/ 0 w 1304"/>
                <a:gd name="T5" fmla="*/ 68 h 145"/>
                <a:gd name="T6" fmla="*/ 69 w 1304"/>
                <a:gd name="T7" fmla="*/ 1 h 145"/>
                <a:gd name="T8" fmla="*/ 1236 w 1304"/>
                <a:gd name="T9" fmla="*/ 1 h 145"/>
                <a:gd name="T10" fmla="*/ 1303 w 1304"/>
                <a:gd name="T11" fmla="*/ 77 h 145"/>
                <a:gd name="T12" fmla="*/ 1235 w 1304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145">
                  <a:moveTo>
                    <a:pt x="1235" y="145"/>
                  </a:moveTo>
                  <a:cubicBezTo>
                    <a:pt x="68" y="145"/>
                    <a:pt x="68" y="145"/>
                    <a:pt x="68" y="145"/>
                  </a:cubicBezTo>
                  <a:cubicBezTo>
                    <a:pt x="30" y="145"/>
                    <a:pt x="0" y="106"/>
                    <a:pt x="0" y="68"/>
                  </a:cubicBezTo>
                  <a:cubicBezTo>
                    <a:pt x="0" y="31"/>
                    <a:pt x="31" y="0"/>
                    <a:pt x="69" y="1"/>
                  </a:cubicBezTo>
                  <a:cubicBezTo>
                    <a:pt x="1236" y="1"/>
                    <a:pt x="1236" y="1"/>
                    <a:pt x="1236" y="1"/>
                  </a:cubicBezTo>
                  <a:cubicBezTo>
                    <a:pt x="1273" y="1"/>
                    <a:pt x="1304" y="40"/>
                    <a:pt x="1303" y="77"/>
                  </a:cubicBezTo>
                  <a:cubicBezTo>
                    <a:pt x="1303" y="115"/>
                    <a:pt x="1272" y="145"/>
                    <a:pt x="1235" y="1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DAF3669F-04B0-43A7-ABE6-1C53F774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513" y="4206264"/>
              <a:ext cx="141964" cy="14196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204C73C0-034A-4AD8-A36B-475DCD4F3D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3798" y="1439502"/>
            <a:ext cx="1352047" cy="2811462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86153197-9D06-438D-A409-16686270AF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993656" y="1439502"/>
            <a:ext cx="1352047" cy="2811462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3" name="Espace réservé du texte 5">
            <a:extLst>
              <a:ext uri="{FF2B5EF4-FFF2-40B4-BE49-F238E27FC236}">
                <a16:creationId xmlns:a16="http://schemas.microsoft.com/office/drawing/2014/main" id="{146F461B-1F96-4254-9413-8495FE1A3FC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453515" y="1439502"/>
            <a:ext cx="1352047" cy="2811462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4C8D8F-9E49-4FDB-A1AD-A15F0BC385FC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8342B-CDE9-4739-A6F8-DB58C3D33B8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796ED7-1AE2-4B9C-97F4-48376BCB6DEF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33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retenir - fo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C180BD-223C-493F-A53A-3F5BECC579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D4F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l"/>
            <a:endParaRPr lang="fr-FR" sz="100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E9DA516-49A9-4223-A909-E6D6F86B4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338" y="1990726"/>
            <a:ext cx="8064500" cy="2238374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algn="ctr">
              <a:defRPr sz="16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30470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83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36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66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tap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1E8560A5-1546-4C2D-9F5A-E8E2358885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6200" y="1760521"/>
            <a:ext cx="4718051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rgbClr val="675C53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22BCF2-EF8D-4F7F-890C-1B325BB75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A8D3F-895D-4ACE-B311-0648EAC2707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9B713-F8AE-4661-ACF8-2E6687DE35B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71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59F993-D5AA-4D5C-A710-DD829FDA77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388" y="179388"/>
            <a:ext cx="8785225" cy="352901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04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tap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1E8560A5-1546-4C2D-9F5A-E8E2358885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6200" y="1760521"/>
            <a:ext cx="4718051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rgbClr val="675C53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22BCF2-EF8D-4F7F-890C-1B325BB75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A8D3F-895D-4ACE-B311-0648EAC2707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9B713-F8AE-4661-ACF8-2E6687DE35B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04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76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04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- avec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7"/>
            <a:ext cx="8785224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1260000" rIns="720000" anchor="ctr" anchorCtr="0"/>
          <a:lstStyle>
            <a:lvl1pPr algn="ctr">
              <a:defRPr sz="1300" b="0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fr-FR"/>
              <a:t>Sélectionner l’icône pour insérer une image (format 244 x 98 mm)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C259D3-AC81-4E5A-B41B-9B0719C8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3708388"/>
            <a:ext cx="8785223" cy="540000"/>
          </a:xfrm>
          <a:solidFill>
            <a:schemeClr val="accent1"/>
          </a:solidFill>
        </p:spPr>
        <p:txBody>
          <a:bodyPr tIns="5400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CBEF320-3533-4FE6-A81B-F1A848A68C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9388" y="4312921"/>
            <a:ext cx="8785222" cy="297180"/>
          </a:xfrm>
        </p:spPr>
        <p:txBody>
          <a:bodyPr anchor="ctr">
            <a:normAutofit/>
          </a:bodyPr>
          <a:lstStyle>
            <a:lvl1pPr algn="ctr">
              <a:defRPr sz="1400" b="0" cap="none" baseline="0">
                <a:solidFill>
                  <a:schemeClr val="accent3"/>
                </a:solidFill>
                <a:latin typeface="+mj-lt"/>
              </a:defRPr>
            </a:lvl1pPr>
            <a:lvl2pPr algn="ctr">
              <a:defRPr sz="1800" cap="all" baseline="0">
                <a:solidFill>
                  <a:schemeClr val="accent3"/>
                </a:solidFill>
                <a:latin typeface="+mj-lt"/>
              </a:defRPr>
            </a:lvl2pPr>
            <a:lvl3pPr marL="0" indent="0">
              <a:buNone/>
              <a:defRPr sz="1800" cap="all" baseline="0">
                <a:solidFill>
                  <a:schemeClr val="accent3"/>
                </a:solidFill>
                <a:latin typeface="+mj-lt"/>
              </a:defRPr>
            </a:lvl3pPr>
            <a:lvl4pPr>
              <a:defRPr sz="1800" cap="all" baseline="0">
                <a:solidFill>
                  <a:schemeClr val="accent3"/>
                </a:solidFill>
                <a:latin typeface="+mj-lt"/>
              </a:defRPr>
            </a:lvl4pPr>
            <a:lvl5pPr>
              <a:defRPr sz="1800" cap="all" baseline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CBD9C-2B12-4091-A3C2-A3065240B7CE}"/>
              </a:ext>
            </a:extLst>
          </p:cNvPr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>
                <a:solidFill>
                  <a:schemeClr val="tx1"/>
                </a:solidFill>
              </a:rPr>
              <a:t>–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7AABF1-A7C3-4FC8-8F0C-04A5FF5B5F0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0910B-3689-4E12-A87A-6A34BC579E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179389" y="4710531"/>
            <a:ext cx="65" cy="1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ENSEA - TP éthique de l'ingénieur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BDA49A8-0A2C-4BD6-9909-C820F4E6A00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F5E4E5EF-C1AF-4DD9-8586-ED403FFBAFF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6245" y="4346135"/>
            <a:ext cx="804707" cy="7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83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04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90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56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1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60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59F993-D5AA-4D5C-A710-DD829FDA77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388" y="179388"/>
            <a:ext cx="8785225" cy="352901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79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tap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1E8560A5-1546-4C2D-9F5A-E8E2358885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6200" y="1760521"/>
            <a:ext cx="4718051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rgbClr val="675C53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22BCF2-EF8D-4F7F-890C-1B325BB75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A8D3F-895D-4ACE-B311-0648EAC2707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9B713-F8AE-4661-ACF8-2E6687DE35B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56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- sans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gray">
          <a:xfrm>
            <a:off x="179388" y="179388"/>
            <a:ext cx="8785225" cy="3529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1" y="267495"/>
            <a:ext cx="8064500" cy="1931604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5000" b="0" kern="1200" cap="all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1" y="2344180"/>
            <a:ext cx="8064500" cy="1161020"/>
          </a:xfrm>
        </p:spPr>
        <p:txBody>
          <a:bodyPr>
            <a:normAutofit/>
          </a:bodyPr>
          <a:lstStyle>
            <a:lvl1pPr marL="179996" indent="-179996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4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AB9423B-79ED-4303-9EE2-EC2A4F22D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ENSEA - TP éthique de l'ingénieur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3698B-6AD2-4F88-AB11-DA96E50CDDDE}"/>
              </a:ext>
            </a:extLst>
          </p:cNvPr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>
                <a:solidFill>
                  <a:schemeClr val="tx1"/>
                </a:solidFill>
              </a:rPr>
              <a:t>–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F5A77D80-A8EC-4EBB-A336-C3A6B3ACA9E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98" y="4653463"/>
            <a:ext cx="530443" cy="265381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F56A7714-DF56-4E82-90D6-6D5A3F93234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6245" y="4346135"/>
            <a:ext cx="804707" cy="7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4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67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27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66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69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07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36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95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20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59F993-D5AA-4D5C-A710-DD829FDA77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388" y="179388"/>
            <a:ext cx="8785225" cy="352901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79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Etap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A69BB7-7D61-4E57-A64A-BA728259F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1E8560A5-1546-4C2D-9F5A-E8E2358885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6200" y="1760521"/>
            <a:ext cx="4718051" cy="53498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0">
                <a:solidFill>
                  <a:srgbClr val="675C53"/>
                </a:solidFill>
                <a:latin typeface="+mj-lt"/>
              </a:defRPr>
            </a:lvl1pPr>
            <a:lvl2pPr>
              <a:spcBef>
                <a:spcPts val="200"/>
              </a:spcBef>
              <a:defRPr sz="1100">
                <a:solidFill>
                  <a:srgbClr val="82786F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233A6A5-B836-4ECE-9841-304CD4DCC0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22BCF2-EF8D-4F7F-890C-1B325BB75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A8D3F-895D-4ACE-B311-0648EAC2707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9B713-F8AE-4661-ACF8-2E6687DE35B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26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coule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1" y="996348"/>
            <a:ext cx="8064500" cy="1931604"/>
          </a:xfr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4400" b="0" kern="1200" cap="all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8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1" y="385840"/>
            <a:ext cx="8064500" cy="231380"/>
          </a:xfrm>
        </p:spPr>
        <p:txBody>
          <a:bodyPr>
            <a:noAutofit/>
          </a:bodyPr>
          <a:lstStyle>
            <a:lvl1pPr marL="179996" indent="-179996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4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Espace réservé du texte 11">
            <a:extLst>
              <a:ext uri="{FF2B5EF4-FFF2-40B4-BE49-F238E27FC236}">
                <a16:creationId xmlns:a16="http://schemas.microsoft.com/office/drawing/2014/main" id="{D859AE1D-2039-4DCC-A9DB-83D791DBE3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571" y="3442422"/>
            <a:ext cx="1062791" cy="2154436"/>
          </a:xfrm>
        </p:spPr>
        <p:txBody>
          <a:bodyPr wrap="none" lIns="0" tIns="0" rIns="0" bIns="0" anchor="b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0" b="0" kern="1200" cap="all" baseline="0">
                <a:solidFill>
                  <a:schemeClr val="tx1">
                    <a:lumMod val="50000"/>
                    <a:alpha val="25000"/>
                  </a:schemeClr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8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487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3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3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53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17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4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6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25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BA8218-4ADE-4AFE-BD39-57C312290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49" y="4837958"/>
            <a:ext cx="363882" cy="107722"/>
          </a:xfrm>
        </p:spPr>
        <p:txBody>
          <a:bodyPr wrap="none" anchor="ctr">
            <a:sp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accent3"/>
                </a:solidFill>
                <a:latin typeface="+mn-lt"/>
              </a:defRPr>
            </a:lvl1pPr>
            <a:lvl2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2pPr>
            <a:lvl3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3pPr>
            <a:lvl4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4pPr>
            <a:lvl5pPr algn="l">
              <a:spcAft>
                <a:spcPts val="0"/>
              </a:spcAft>
              <a:defRPr sz="700">
                <a:solidFill>
                  <a:schemeClr val="accent3"/>
                </a:solidFill>
                <a:latin typeface="+mn-lt"/>
              </a:defRPr>
            </a:lvl5pPr>
          </a:lstStyle>
          <a:p>
            <a:pPr lvl="0"/>
            <a:r>
              <a:rPr lang="fr-FR"/>
              <a:t>Crédits :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59F993-D5AA-4D5C-A710-DD829FDA77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388" y="179388"/>
            <a:ext cx="8785225" cy="352901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63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s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79389" y="179388"/>
            <a:ext cx="8785225" cy="3529012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1" y="1669454"/>
            <a:ext cx="4442489" cy="230832"/>
          </a:xfrm>
          <a:solidFill>
            <a:schemeClr val="accent1"/>
          </a:solidFill>
        </p:spPr>
        <p:txBody>
          <a:bodyPr wrap="none" lIns="54000" rIns="36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1" y="1947070"/>
            <a:ext cx="8064500" cy="135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None/>
              <a:defRPr sz="35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539751" y="1438622"/>
            <a:ext cx="4442489" cy="230832"/>
          </a:xfrm>
          <a:solidFill>
            <a:schemeClr val="accent1"/>
          </a:solidFill>
        </p:spPr>
        <p:txBody>
          <a:bodyPr wrap="none" lIns="54000" rIns="36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DCD063D-A427-4C14-BDCA-CD9EB0E7A7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1DF4F-E19A-49F0-92D1-19367D1185BB}"/>
              </a:ext>
            </a:extLst>
          </p:cNvPr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>
                <a:solidFill>
                  <a:schemeClr val="tx1"/>
                </a:solidFill>
              </a:rPr>
              <a:t>–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C9587593-5419-4456-8A59-E32464E524B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98" y="4653463"/>
            <a:ext cx="530443" cy="265381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020A52DF-28B6-4CC5-BA72-2E01F8C03AF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6245" y="4356526"/>
            <a:ext cx="804707" cy="7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9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4E9434-63C5-4782-9A8C-861CD28753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l"/>
            <a:endParaRPr lang="fr-FR" sz="100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CBEF320-3533-4FE6-A81B-F1A848A68C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62537" y="1137011"/>
            <a:ext cx="3947713" cy="2244841"/>
          </a:xfrm>
        </p:spPr>
        <p:txBody>
          <a:bodyPr wrap="square" lIns="0" tIns="0" rIns="0" bIns="0"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 b="0" i="1" cap="none" baseline="0">
                <a:solidFill>
                  <a:schemeClr val="bg1"/>
                </a:solidFill>
                <a:latin typeface="+mn-lt"/>
              </a:defRPr>
            </a:lvl1pPr>
            <a:lvl2pPr algn="ctr">
              <a:defRPr sz="1800" cap="all" baseline="0">
                <a:solidFill>
                  <a:schemeClr val="accent3"/>
                </a:solidFill>
                <a:latin typeface="+mj-lt"/>
              </a:defRPr>
            </a:lvl2pPr>
            <a:lvl3pPr marL="0" indent="0">
              <a:buNone/>
              <a:defRPr sz="1800" cap="all" baseline="0">
                <a:solidFill>
                  <a:schemeClr val="accent3"/>
                </a:solidFill>
                <a:latin typeface="+mj-lt"/>
              </a:defRPr>
            </a:lvl3pPr>
            <a:lvl4pPr>
              <a:defRPr sz="1800" cap="all" baseline="0">
                <a:solidFill>
                  <a:schemeClr val="accent3"/>
                </a:solidFill>
                <a:latin typeface="+mj-lt"/>
              </a:defRPr>
            </a:lvl4pPr>
            <a:lvl5pPr>
              <a:defRPr sz="1800" cap="all" baseline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4423FC3-AD84-40A6-A78B-65218E06A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62537" y="3743411"/>
            <a:ext cx="2826095" cy="184666"/>
          </a:xfrm>
        </p:spPr>
        <p:txBody>
          <a:bodyPr wrap="non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accent5"/>
                </a:solidFill>
                <a:latin typeface="+mj-lt"/>
              </a:defRPr>
            </a:lvl1pPr>
            <a:lvl2pPr algn="ctr">
              <a:defRPr sz="1800" cap="all" baseline="0">
                <a:solidFill>
                  <a:schemeClr val="accent3"/>
                </a:solidFill>
                <a:latin typeface="+mj-lt"/>
              </a:defRPr>
            </a:lvl2pPr>
            <a:lvl3pPr marL="0" indent="0">
              <a:buNone/>
              <a:defRPr sz="1800" cap="all" baseline="0">
                <a:solidFill>
                  <a:schemeClr val="accent3"/>
                </a:solidFill>
                <a:latin typeface="+mj-lt"/>
              </a:defRPr>
            </a:lvl3pPr>
            <a:lvl4pPr>
              <a:defRPr sz="1800" cap="all" baseline="0">
                <a:solidFill>
                  <a:schemeClr val="accent3"/>
                </a:solidFill>
                <a:latin typeface="+mj-lt"/>
              </a:defRPr>
            </a:lvl4pPr>
            <a:lvl5pPr>
              <a:defRPr sz="1800" cap="all" baseline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3190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0F7B6B-90EF-435E-9BB9-B860E7A48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751" y="950913"/>
            <a:ext cx="8064500" cy="504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>
                <a:solidFill>
                  <a:srgbClr val="747678"/>
                </a:solidFill>
                <a:latin typeface="+mn-lt"/>
              </a:defRPr>
            </a:lvl1pPr>
            <a:lvl2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7AE96D-09C3-492B-AA9D-BF938805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CF853-3D04-4E2F-AA3F-97F53726F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/>
              <a:t>vendredi 14 octobre 2022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A2B24C4-685F-4F81-8CD7-3261508203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ENSEA - TP éthique de l'ingénieur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0942DD8-B483-4EC1-9CD4-255A963082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84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D4EB4FE2-859B-45AC-86ED-6BE8CA494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389" y="4724381"/>
            <a:ext cx="804707" cy="96950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lnSpc>
                <a:spcPct val="90000"/>
              </a:lnSpc>
              <a:defRPr sz="7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fr-FR"/>
              <a:t>ENSEA - TP éthique de l'ingénieur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39751" y="83762"/>
            <a:ext cx="8064499" cy="8639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39750" y="4813200"/>
            <a:ext cx="538609" cy="13465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lnSpc>
                <a:spcPct val="114000"/>
              </a:lnSpc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vendredi 14 octobre 2022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388" y="4813200"/>
            <a:ext cx="360362" cy="1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F39F9F64-4784-4F3A-948D-D16FD8AFA9F9}" type="slidenum">
              <a:rPr lang="fr-FR" smtClean="0"/>
              <a:t>‹#›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39752" y="1743075"/>
            <a:ext cx="8064499" cy="273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>
                <a:solidFill>
                  <a:schemeClr val="tx1"/>
                </a:solidFill>
              </a:rPr>
              <a:t>–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C912B3B2-251F-4972-BF1F-ED43559FB17E}"/>
              </a:ext>
            </a:extLst>
          </p:cNvPr>
          <p:cNvPicPr>
            <a:picLocks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8316245" y="4346135"/>
            <a:ext cx="804707" cy="7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18" r:id="rId17"/>
    <p:sldLayoutId id="2147483677" r:id="rId18"/>
    <p:sldLayoutId id="2147483723" r:id="rId19"/>
    <p:sldLayoutId id="2147483724" r:id="rId20"/>
    <p:sldLayoutId id="2147483719" r:id="rId21"/>
    <p:sldLayoutId id="2147483720" r:id="rId22"/>
    <p:sldLayoutId id="2147483721" r:id="rId23"/>
    <p:sldLayoutId id="2147483722" r:id="rId24"/>
    <p:sldLayoutId id="2147483712" r:id="rId25"/>
    <p:sldLayoutId id="2147483713" r:id="rId26"/>
    <p:sldLayoutId id="2147483717" r:id="rId27"/>
    <p:sldLayoutId id="2147483715" r:id="rId28"/>
    <p:sldLayoutId id="2147483716" r:id="rId29"/>
    <p:sldLayoutId id="2147483714" r:id="rId30"/>
    <p:sldLayoutId id="2147483725" r:id="rId31"/>
    <p:sldLayoutId id="2147483750" r:id="rId32"/>
    <p:sldLayoutId id="2147483757" r:id="rId33"/>
    <p:sldLayoutId id="2147483758" r:id="rId34"/>
    <p:sldLayoutId id="2147483739" r:id="rId35"/>
    <p:sldLayoutId id="2147483749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916" r:id="rId48"/>
    <p:sldLayoutId id="2147483917" r:id="rId49"/>
    <p:sldLayoutId id="2147483918" r:id="rId50"/>
    <p:sldLayoutId id="2147483919" r:id="rId51"/>
    <p:sldLayoutId id="2147483920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6" r:id="rId58"/>
    <p:sldLayoutId id="2147483940" r:id="rId59"/>
    <p:sldLayoutId id="2147483941" r:id="rId60"/>
    <p:sldLayoutId id="2147483942" r:id="rId61"/>
    <p:sldLayoutId id="2147483943" r:id="rId62"/>
    <p:sldLayoutId id="2147483944" r:id="rId63"/>
    <p:sldLayoutId id="2147483945" r:id="rId64"/>
    <p:sldLayoutId id="2147483946" r:id="rId65"/>
    <p:sldLayoutId id="2147483947" r:id="rId66"/>
    <p:sldLayoutId id="2147483948" r:id="rId67"/>
    <p:sldLayoutId id="2147483949" r:id="rId68"/>
    <p:sldLayoutId id="2147483950" r:id="rId69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sz="28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venir LT Std 45 Book" pitchFamily="34" charset="0"/>
        <a:buNone/>
        <a:defRPr sz="13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venir LT Std 45 Book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143996" indent="-143996" algn="l" defTabSz="91437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venir LT Std 65 Medium" pitchFamily="34" charset="0"/>
        <a:buChar char="+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215995" indent="-71999" algn="l" defTabSz="914378" rtl="0" eaLnBrk="1" latinLnBrk="0" hangingPunct="1">
        <a:lnSpc>
          <a:spcPct val="100000"/>
        </a:lnSpc>
        <a:spcBef>
          <a:spcPts val="200"/>
        </a:spcBef>
        <a:spcAft>
          <a:spcPts val="0"/>
        </a:spcAft>
        <a:buClr>
          <a:schemeClr val="tx1"/>
        </a:buClr>
        <a:buSzPct val="75000"/>
        <a:buFont typeface="Avenir LT Std 45 Book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15995" indent="0" algn="l" defTabSz="914378" rtl="0" eaLnBrk="1" latinLnBrk="0" hangingPunct="1">
        <a:lnSpc>
          <a:spcPct val="100000"/>
        </a:lnSpc>
        <a:spcBef>
          <a:spcPts val="200"/>
        </a:spcBef>
        <a:spcAft>
          <a:spcPts val="0"/>
        </a:spcAft>
        <a:buSzPct val="100000"/>
        <a:buFont typeface="Avenir LT Std 45 Book" pitchFamily="34" charset="0"/>
        <a:buNone/>
        <a:defRPr sz="1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venir LT Std 45 Book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venir LT Std 45 Book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venir LT Std 45 Book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venir LT Std 45 Book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2880" userDrawn="1">
          <p15:clr>
            <a:srgbClr val="A4A3A4"/>
          </p15:clr>
        </p15:guide>
        <p15:guide id="10" pos="5421" userDrawn="1">
          <p15:clr>
            <a:srgbClr val="A4A3A4"/>
          </p15:clr>
        </p15:guide>
        <p15:guide id="11" pos="341" userDrawn="1">
          <p15:clr>
            <a:srgbClr val="A4A3A4"/>
          </p15:clr>
        </p15:guide>
        <p15:guide id="12" orient="horz" pos="1098" userDrawn="1">
          <p15:clr>
            <a:srgbClr val="A4A3A4"/>
          </p15:clr>
        </p15:guide>
        <p15:guide id="13" orient="horz" pos="2333" userDrawn="1">
          <p15:clr>
            <a:srgbClr val="A4A3A4"/>
          </p15:clr>
        </p15:guide>
        <p15:guide id="14" orient="horz" pos="282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6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43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cid:06BFBBDB-D519-48D3-BEF2-A851F863686D" TargetMode="Externa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0" y="1272907"/>
            <a:ext cx="6224778" cy="1766044"/>
          </a:xfrm>
        </p:spPr>
        <p:txBody>
          <a:bodyPr>
            <a:noAutofit/>
          </a:bodyPr>
          <a:lstStyle/>
          <a:p>
            <a:pPr algn="ctr"/>
            <a:r>
              <a:rPr lang="fr-FR" sz="3200" b="1"/>
              <a:t>Projet Analyseur Réseau électrique</a:t>
            </a:r>
          </a:p>
          <a:p>
            <a:pPr algn="ctr"/>
            <a:endParaRPr lang="fr-FR" sz="2400"/>
          </a:p>
          <a:p>
            <a:pPr algn="ctr"/>
            <a:r>
              <a:rPr lang="fr-FR" sz="2400"/>
              <a:t>Présentation orale</a:t>
            </a:r>
            <a:endParaRPr lang="fr-FR" sz="2400" b="1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3BC25D-6553-40E3-A852-8DEAA4DCF4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003286" y="3292002"/>
            <a:ext cx="2393277" cy="252484"/>
          </a:xfrm>
        </p:spPr>
        <p:txBody>
          <a:bodyPr/>
          <a:lstStyle/>
          <a:p>
            <a:r>
              <a:rPr lang="fr-FR" sz="1600">
                <a:solidFill>
                  <a:schemeClr val="bg1"/>
                </a:solidFill>
              </a:rPr>
              <a:t>Vendredi  14 Juin 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8CFE2F-2C77-49F6-8225-E721E3F916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388" y="4702715"/>
            <a:ext cx="711733" cy="110800"/>
          </a:xfrm>
        </p:spPr>
        <p:txBody>
          <a:bodyPr/>
          <a:lstStyle/>
          <a:p>
            <a:r>
              <a:rPr lang="fr-FR"/>
              <a:t>ENSEA – Projet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AD25734-801E-45F9-883A-2627FBE57F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59" y="4191007"/>
            <a:ext cx="742595" cy="7867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816306-86F6-9F40-62D5-F2DFCF931217}"/>
              </a:ext>
            </a:extLst>
          </p:cNvPr>
          <p:cNvSpPr txBox="1"/>
          <p:nvPr/>
        </p:nvSpPr>
        <p:spPr>
          <a:xfrm>
            <a:off x="2118184" y="3778114"/>
            <a:ext cx="535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/>
              <a:t>Hicham IDIR - Julien SAINT-LEGER - </a:t>
            </a:r>
            <a:r>
              <a:rPr lang="fr-FR" sz="1050" err="1"/>
              <a:t>Jingwen</a:t>
            </a:r>
            <a:r>
              <a:rPr lang="fr-FR" sz="1050"/>
              <a:t> ZHANG – Anass KHOUFAIFI</a:t>
            </a:r>
          </a:p>
        </p:txBody>
      </p:sp>
      <p:pic>
        <p:nvPicPr>
          <p:cNvPr id="2" name="Picture 2" descr="Courant triphasé — Wikipédia">
            <a:extLst>
              <a:ext uri="{FF2B5EF4-FFF2-40B4-BE49-F238E27FC236}">
                <a16:creationId xmlns:a16="http://schemas.microsoft.com/office/drawing/2014/main" id="{D9906F2E-2DC0-454B-DB07-D8335E49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91" y="1272907"/>
            <a:ext cx="2735089" cy="20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640378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BEF951-458A-C211-29D7-046379E7B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89" y="129525"/>
            <a:ext cx="6831392" cy="46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962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973221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8E798DB-32CE-7B5F-0E6F-4B5163A18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9194" y="1125331"/>
            <a:ext cx="4582202" cy="32739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A1EACE-A120-7AA3-BEE8-2F60958F1731}"/>
              </a:ext>
            </a:extLst>
          </p:cNvPr>
          <p:cNvSpPr txBox="1"/>
          <p:nvPr/>
        </p:nvSpPr>
        <p:spPr>
          <a:xfrm>
            <a:off x="434214" y="1125331"/>
            <a:ext cx="31117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sz="1000" b="1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Principaux éléments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Composants passifs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</a:t>
            </a:r>
            <a:r>
              <a:rPr lang="fr-FR" sz="100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Traco</a:t>
            </a: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Power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 Capteurs de tensions LV25-P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connecteur SUB-D femelle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4 fiches bananes pour triphasé et neutre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2 fiches bananes pour 230v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 résistances de puissance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7 amplificateurs opérationnels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4 connecteurs BNC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régulateur 3,3v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Eléments de sécurité (fusible, plexiglass,…)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endParaRPr lang="fr-FR" sz="1000" b="1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Difficultés rencontrées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Conditionnement du signal = LV25-P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Bilan de puissance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 b="1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Améliorations à prévoir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Optimiser les dimensions de la carte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75170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945700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4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8A86A59-2F50-4EBD-577F-8DA6C374A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88" y="1189255"/>
            <a:ext cx="2302951" cy="13553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23B7A7-7E03-24AA-66C2-DFD33D821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398" y="2967177"/>
            <a:ext cx="2302941" cy="142342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152FC4-4ADF-D64D-6A9B-5BB7A34B3DC0}"/>
              </a:ext>
            </a:extLst>
          </p:cNvPr>
          <p:cNvCxnSpPr/>
          <p:nvPr/>
        </p:nvCxnSpPr>
        <p:spPr>
          <a:xfrm>
            <a:off x="4572000" y="1010492"/>
            <a:ext cx="0" cy="373963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1BED531B-A4B7-1817-3731-6DB80807C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755" y="1807128"/>
            <a:ext cx="1880323" cy="20117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23F2C1-6FA3-196A-767F-F13F3BAE5F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3360" y="1107923"/>
            <a:ext cx="1107618" cy="10259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61190A9-FE0F-1FD8-C5E3-0DFD48116783}"/>
              </a:ext>
            </a:extLst>
          </p:cNvPr>
          <p:cNvSpPr txBox="1"/>
          <p:nvPr/>
        </p:nvSpPr>
        <p:spPr>
          <a:xfrm>
            <a:off x="2923659" y="2294751"/>
            <a:ext cx="168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OLED LCD 1306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9A70070-AAF0-B5CC-EA45-F3293BDDF5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3660" y="2880307"/>
            <a:ext cx="1284409" cy="10611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4BA0DF0-6740-5EC3-344D-FC7DD4498415}"/>
              </a:ext>
            </a:extLst>
          </p:cNvPr>
          <p:cNvSpPr txBox="1"/>
          <p:nvPr/>
        </p:nvSpPr>
        <p:spPr>
          <a:xfrm>
            <a:off x="2979903" y="3990483"/>
            <a:ext cx="134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Régulateur linéaire 15/3,3v</a:t>
            </a:r>
          </a:p>
        </p:txBody>
      </p:sp>
      <p:pic>
        <p:nvPicPr>
          <p:cNvPr id="2050" name="Picture 2" descr="Connecteur Sub-D Femelle RS PRO 15 voies Montage panneau Droit">
            <a:extLst>
              <a:ext uri="{FF2B5EF4-FFF2-40B4-BE49-F238E27FC236}">
                <a16:creationId xmlns:a16="http://schemas.microsoft.com/office/drawing/2014/main" id="{70B1A346-1700-0A56-D183-4A8FE755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64" y="1620890"/>
            <a:ext cx="1943948" cy="10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5301F40-CFD9-7246-60BE-9AF090CB82A0}"/>
              </a:ext>
            </a:extLst>
          </p:cNvPr>
          <p:cNvSpPr txBox="1"/>
          <p:nvPr/>
        </p:nvSpPr>
        <p:spPr>
          <a:xfrm>
            <a:off x="7319344" y="2828677"/>
            <a:ext cx="164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SUB-D 15 points</a:t>
            </a:r>
          </a:p>
        </p:txBody>
      </p:sp>
    </p:spTree>
    <p:extLst>
      <p:ext uri="{BB962C8B-B14F-4D97-AF65-F5344CB8AC3E}">
        <p14:creationId xmlns:p14="http://schemas.microsoft.com/office/powerpoint/2010/main" val="12264275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9310586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E97E02-BF0B-6A37-57DD-9164762A70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88" y="1018464"/>
            <a:ext cx="3831440" cy="15532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23951C-910B-C0B0-BF70-6C19DD0BA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3641" y="1001695"/>
            <a:ext cx="3364488" cy="36226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EA8810-98AB-E6C3-2393-C87EC0AE50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365"/>
          <a:stretch/>
        </p:blipFill>
        <p:spPr>
          <a:xfrm>
            <a:off x="539750" y="2897934"/>
            <a:ext cx="1242397" cy="1230264"/>
          </a:xfrm>
          <a:prstGeom prst="rect">
            <a:avLst/>
          </a:prstGeom>
        </p:spPr>
      </p:pic>
      <p:pic>
        <p:nvPicPr>
          <p:cNvPr id="1026" name="Picture 2" descr="2PCS STM32G474RBT6 STM32G474RBT STM32G474 ST LQFP-64(10x10) MCU IC STOCK |  eBay">
            <a:extLst>
              <a:ext uri="{FF2B5EF4-FFF2-40B4-BE49-F238E27FC236}">
                <a16:creationId xmlns:a16="http://schemas.microsoft.com/office/drawing/2014/main" id="{EE3DAE3F-2184-F800-6223-8FC853A8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05" y="2560666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33E75A-100A-FCB1-149E-CADEF03336F2}"/>
              </a:ext>
            </a:extLst>
          </p:cNvPr>
          <p:cNvSpPr txBox="1"/>
          <p:nvPr/>
        </p:nvSpPr>
        <p:spPr>
          <a:xfrm>
            <a:off x="690465" y="4226767"/>
            <a:ext cx="1017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Tact Switch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9AE63E-D322-B6B8-E5DC-E3D062BB2196}"/>
              </a:ext>
            </a:extLst>
          </p:cNvPr>
          <p:cNvSpPr txBox="1"/>
          <p:nvPr/>
        </p:nvSpPr>
        <p:spPr>
          <a:xfrm>
            <a:off x="2959018" y="4226767"/>
            <a:ext cx="151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STM32G474RET6</a:t>
            </a:r>
          </a:p>
        </p:txBody>
      </p:sp>
    </p:spTree>
    <p:extLst>
      <p:ext uri="{BB962C8B-B14F-4D97-AF65-F5344CB8AC3E}">
        <p14:creationId xmlns:p14="http://schemas.microsoft.com/office/powerpoint/2010/main" val="2310135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/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4</a:t>
            </a:r>
          </a:p>
        </p:txBody>
      </p:sp>
      <p:pic>
        <p:nvPicPr>
          <p:cNvPr id="1026" name="Picture 2" descr="2PCS STM32G474RBT6 STM32G474RBT STM32G474 ST LQFP-64(10x10) MCU IC STOCK |  eBay">
            <a:extLst>
              <a:ext uri="{FF2B5EF4-FFF2-40B4-BE49-F238E27FC236}">
                <a16:creationId xmlns:a16="http://schemas.microsoft.com/office/drawing/2014/main" id="{EE3DAE3F-2184-F800-6223-8FC853A8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05" y="2560666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9AE63E-D322-B6B8-E5DC-E3D062BB2196}"/>
              </a:ext>
            </a:extLst>
          </p:cNvPr>
          <p:cNvSpPr txBox="1"/>
          <p:nvPr/>
        </p:nvSpPr>
        <p:spPr>
          <a:xfrm>
            <a:off x="2959018" y="4226767"/>
            <a:ext cx="151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STM32G474RET6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D87692-9A78-907A-899C-0560DB990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17" y="105135"/>
            <a:ext cx="6905162" cy="47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14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382326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A1EACE-A120-7AA3-BEE8-2F60958F1731}"/>
              </a:ext>
            </a:extLst>
          </p:cNvPr>
          <p:cNvSpPr txBox="1"/>
          <p:nvPr/>
        </p:nvSpPr>
        <p:spPr>
          <a:xfrm>
            <a:off x="434214" y="1125331"/>
            <a:ext cx="3111760" cy="33239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fr-FR" sz="1000" b="1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Principaux éléments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Composants passifs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2 </a:t>
            </a:r>
            <a:r>
              <a:rPr lang="fr-FR" sz="100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leds</a:t>
            </a:r>
            <a:endParaRPr lang="fr-FR" sz="100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écran </a:t>
            </a:r>
            <a:r>
              <a:rPr lang="fr-FR" sz="100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Oled</a:t>
            </a:r>
            <a:endParaRPr lang="fr-FR" sz="100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connecteur SUB-D femelle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régulateur linéaire 3,3v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4 Tact switch (start, menu+, menu-, reset)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connecteur pour programmation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 STM32G474RET6</a:t>
            </a:r>
          </a:p>
          <a:p>
            <a:pPr algn="l"/>
            <a:endParaRPr lang="fr-FR" sz="1000" b="1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Difficultés rencontrées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Choix de l'écran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Choix de STM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 b="1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514350" lvl="1" indent="-171450">
              <a:buFont typeface="Arial" panose="020B0604020202020204" pitchFamily="34" charset="0"/>
              <a:buChar char="•"/>
            </a:pPr>
            <a:endParaRPr lang="fr-FR" sz="1000" b="1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Améliorations à prévoir 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Changement du connecteur SWD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Ajout d’un emplacement pour carte SD pour stocker les données reçus et traitées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36F3B3-62B0-CB74-5C9B-098DB4636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8229" y="978014"/>
            <a:ext cx="5080518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49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/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5</a:t>
            </a:r>
          </a:p>
        </p:txBody>
      </p:sp>
      <p:pic>
        <p:nvPicPr>
          <p:cNvPr id="4" name="Image 3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C925F89B-8DA8-0AFA-4220-F77492621C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935"/>
          <a:stretch/>
        </p:blipFill>
        <p:spPr>
          <a:xfrm>
            <a:off x="318436" y="3143743"/>
            <a:ext cx="4597693" cy="1066800"/>
          </a:xfrm>
          <a:prstGeom prst="rect">
            <a:avLst/>
          </a:prstGeom>
        </p:spPr>
      </p:pic>
      <p:pic>
        <p:nvPicPr>
          <p:cNvPr id="7" name="Image 6" descr="Une image contenant texte, Police, blanc, capture d’écran&#10;&#10;Description générée automatiquement">
            <a:extLst>
              <a:ext uri="{FF2B5EF4-FFF2-40B4-BE49-F238E27FC236}">
                <a16:creationId xmlns:a16="http://schemas.microsoft.com/office/drawing/2014/main" id="{6A2D67C3-0A07-928D-BBB5-1265BB7CC5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6"/>
          <a:stretch/>
        </p:blipFill>
        <p:spPr>
          <a:xfrm>
            <a:off x="179388" y="2092363"/>
            <a:ext cx="5035153" cy="800100"/>
          </a:xfrm>
          <a:prstGeom prst="rect">
            <a:avLst/>
          </a:prstGeom>
        </p:spPr>
      </p:pic>
      <p:pic>
        <p:nvPicPr>
          <p:cNvPr id="9" name="Image 8" descr="Une image contenant texte, Police, Graphique, typographie&#10;&#10;Description générée automatiquement">
            <a:extLst>
              <a:ext uri="{FF2B5EF4-FFF2-40B4-BE49-F238E27FC236}">
                <a16:creationId xmlns:a16="http://schemas.microsoft.com/office/drawing/2014/main" id="{ECE9B1D1-DF1F-F075-1E6B-FA948D21D5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207"/>
          <a:stretch/>
        </p:blipFill>
        <p:spPr>
          <a:xfrm>
            <a:off x="179388" y="1507924"/>
            <a:ext cx="2705100" cy="2659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0243E05-9063-1741-8FF0-9D0BBB1B54BF}"/>
              </a:ext>
            </a:extLst>
          </p:cNvPr>
          <p:cNvSpPr txBox="1"/>
          <p:nvPr/>
        </p:nvSpPr>
        <p:spPr>
          <a:xfrm>
            <a:off x="64535" y="932957"/>
            <a:ext cx="60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b="1">
                <a:solidFill>
                  <a:srgbClr val="FF0000"/>
                </a:solidFill>
              </a:rPr>
              <a:t>Prototypage sur STM32F746 (utilisé en TP Noyaux temps réel)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ABD186-A537-4368-A215-465DD4A027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6336" y="898291"/>
            <a:ext cx="2281079" cy="17108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666CF8E-F9D5-CE30-0539-E463805217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512" t="12613" r="24108" b="19793"/>
          <a:stretch/>
        </p:blipFill>
        <p:spPr>
          <a:xfrm>
            <a:off x="5730238" y="2894594"/>
            <a:ext cx="2281080" cy="19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623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669449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934410-FDBA-C909-5733-993CDCF7D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612" y="1086328"/>
            <a:ext cx="6172251" cy="8970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0E788B-EACB-3371-2531-38D4B0D59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3564" y="2450392"/>
            <a:ext cx="4620824" cy="10585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9F5529-CFFA-2AD1-AD79-1B181D25F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836" y="3975899"/>
            <a:ext cx="5803312" cy="4294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508B42D-5B4A-877D-DE4D-4DD20F7CAC36}"/>
              </a:ext>
            </a:extLst>
          </p:cNvPr>
          <p:cNvSpPr txBox="1"/>
          <p:nvPr/>
        </p:nvSpPr>
        <p:spPr>
          <a:xfrm>
            <a:off x="2170712" y="2025600"/>
            <a:ext cx="4286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Déclaration d’un BUFFER qui va contenir les valeurs reçus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367D0C-E189-DA32-4094-75AA64949094}"/>
              </a:ext>
            </a:extLst>
          </p:cNvPr>
          <p:cNvSpPr txBox="1"/>
          <p:nvPr/>
        </p:nvSpPr>
        <p:spPr>
          <a:xfrm>
            <a:off x="2910348" y="3588916"/>
            <a:ext cx="4286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Affichage des valeurs sur UART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D168FE-75BD-F1F4-D6CF-455D9498829D}"/>
              </a:ext>
            </a:extLst>
          </p:cNvPr>
          <p:cNvSpPr txBox="1"/>
          <p:nvPr/>
        </p:nvSpPr>
        <p:spPr>
          <a:xfrm>
            <a:off x="2118997" y="4611623"/>
            <a:ext cx="4591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Démarrage du DMA pour remplir les valeurs dans </a:t>
            </a:r>
            <a:r>
              <a:rPr lang="fr-FR" sz="1200" b="1" err="1"/>
              <a:t>adcBuffer</a:t>
            </a:r>
            <a:endParaRPr lang="fr-FR" sz="1200" b="1"/>
          </a:p>
        </p:txBody>
      </p:sp>
    </p:spTree>
    <p:extLst>
      <p:ext uri="{BB962C8B-B14F-4D97-AF65-F5344CB8AC3E}">
        <p14:creationId xmlns:p14="http://schemas.microsoft.com/office/powerpoint/2010/main" val="22548776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18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/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B780A7-8BD6-D9A8-91C9-56F6BF120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292" y="967809"/>
            <a:ext cx="3839217" cy="146211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BD3176-299D-9CD2-57CE-A0445352E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608" y="2919080"/>
            <a:ext cx="5847268" cy="16179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017FCD5-E7CC-1B9D-B3DB-0B2B85FB061C}"/>
              </a:ext>
            </a:extLst>
          </p:cNvPr>
          <p:cNvSpPr txBox="1"/>
          <p:nvPr/>
        </p:nvSpPr>
        <p:spPr>
          <a:xfrm>
            <a:off x="1781101" y="2536000"/>
            <a:ext cx="541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Récupération des valeurs sur l’ADC3 – Equivalent à une interruption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75D083-5DA6-DCBF-3F0A-8BBDB3B6AA7B}"/>
              </a:ext>
            </a:extLst>
          </p:cNvPr>
          <p:cNvSpPr txBox="1"/>
          <p:nvPr/>
        </p:nvSpPr>
        <p:spPr>
          <a:xfrm>
            <a:off x="2861187" y="4621161"/>
            <a:ext cx="338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Affichage des valeurs sur l’UART</a:t>
            </a:r>
          </a:p>
        </p:txBody>
      </p:sp>
    </p:spTree>
    <p:extLst>
      <p:ext uri="{BB962C8B-B14F-4D97-AF65-F5344CB8AC3E}">
        <p14:creationId xmlns:p14="http://schemas.microsoft.com/office/powerpoint/2010/main" val="2219521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19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935721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A05A38-8A07-58D6-3C57-00DD0B582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43" y="1119913"/>
            <a:ext cx="6130153" cy="3631101"/>
          </a:xfrm>
          <a:prstGeom prst="rect">
            <a:avLst/>
          </a:prstGeom>
        </p:spPr>
      </p:pic>
      <p:pic>
        <p:nvPicPr>
          <p:cNvPr id="14" name="Image 13" descr="Une image contenant Police, Graphique, capture d’écran, texte&#10;&#10;Description générée automatiquement">
            <a:extLst>
              <a:ext uri="{FF2B5EF4-FFF2-40B4-BE49-F238E27FC236}">
                <a16:creationId xmlns:a16="http://schemas.microsoft.com/office/drawing/2014/main" id="{B66C726E-97BE-5513-98F0-16DD74EAE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899" y="2566987"/>
            <a:ext cx="1314450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90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677BEB77-B363-3F18-6E7B-F41A86A3C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661272"/>
              </p:ext>
            </p:extLst>
          </p:nvPr>
        </p:nvGraphicFramePr>
        <p:xfrm>
          <a:off x="-449943" y="195648"/>
          <a:ext cx="6066972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D2C4890E-5D93-D6A8-AD29-8710C7A3437B}"/>
              </a:ext>
            </a:extLst>
          </p:cNvPr>
          <p:cNvSpPr/>
          <p:nvPr/>
        </p:nvSpPr>
        <p:spPr>
          <a:xfrm>
            <a:off x="416827" y="1063309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81BB4B7-43BA-5B47-1808-472DDF51955F}"/>
              </a:ext>
            </a:extLst>
          </p:cNvPr>
          <p:cNvSpPr/>
          <p:nvPr/>
        </p:nvSpPr>
        <p:spPr>
          <a:xfrm>
            <a:off x="416829" y="1629871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9C6DA2-18F7-5DFF-DCA3-3114DF54E64A}"/>
              </a:ext>
            </a:extLst>
          </p:cNvPr>
          <p:cNvSpPr/>
          <p:nvPr/>
        </p:nvSpPr>
        <p:spPr>
          <a:xfrm>
            <a:off x="416828" y="2191647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6BC1F-61FB-0C85-125E-40F1E74C16F3}"/>
              </a:ext>
            </a:extLst>
          </p:cNvPr>
          <p:cNvSpPr txBox="1"/>
          <p:nvPr/>
        </p:nvSpPr>
        <p:spPr>
          <a:xfrm>
            <a:off x="856871" y="1112078"/>
            <a:ext cx="406888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Présentation du Projet – Julien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352438-C652-C793-38EE-F2DC303DE4B0}"/>
              </a:ext>
            </a:extLst>
          </p:cNvPr>
          <p:cNvSpPr txBox="1"/>
          <p:nvPr/>
        </p:nvSpPr>
        <p:spPr>
          <a:xfrm>
            <a:off x="843020" y="1671931"/>
            <a:ext cx="43094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Préparation à la conception globale – Hicham et Anass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6FAD5E-8782-37E1-52EB-4222ED5935EC}"/>
              </a:ext>
            </a:extLst>
          </p:cNvPr>
          <p:cNvSpPr txBox="1"/>
          <p:nvPr/>
        </p:nvSpPr>
        <p:spPr>
          <a:xfrm>
            <a:off x="856870" y="2240416"/>
            <a:ext cx="42955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Conception du PCB d’acquisition – Hicham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46B885-B69E-35B2-9B67-133EB7C9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85" y="1530465"/>
            <a:ext cx="1407311" cy="5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">
            <a:extLst>
              <a:ext uri="{FF2B5EF4-FFF2-40B4-BE49-F238E27FC236}">
                <a16:creationId xmlns:a16="http://schemas.microsoft.com/office/drawing/2014/main" id="{9F8125DE-476B-52FD-43A9-644CC5BD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14" y="1331673"/>
            <a:ext cx="1687266" cy="9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ide complet du tampon pour circuits imprimés - FS PCBA">
            <a:extLst>
              <a:ext uri="{FF2B5EF4-FFF2-40B4-BE49-F238E27FC236}">
                <a16:creationId xmlns:a16="http://schemas.microsoft.com/office/drawing/2014/main" id="{7BA0E859-4767-D1DE-2B45-8DD0EF5A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85" y="3073579"/>
            <a:ext cx="1500064" cy="100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9111E74-BA96-64C8-59B0-A72B7554F404}"/>
              </a:ext>
            </a:extLst>
          </p:cNvPr>
          <p:cNvSpPr/>
          <p:nvPr/>
        </p:nvSpPr>
        <p:spPr>
          <a:xfrm>
            <a:off x="416826" y="2737761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4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F5027FC-E7A6-99AE-FEB7-F37862EEF73A}"/>
              </a:ext>
            </a:extLst>
          </p:cNvPr>
          <p:cNvSpPr/>
          <p:nvPr/>
        </p:nvSpPr>
        <p:spPr>
          <a:xfrm>
            <a:off x="432147" y="3290892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845F8A-465E-0F10-E6BA-287F5B2744A7}"/>
              </a:ext>
            </a:extLst>
          </p:cNvPr>
          <p:cNvSpPr txBox="1"/>
          <p:nvPr/>
        </p:nvSpPr>
        <p:spPr>
          <a:xfrm>
            <a:off x="843020" y="2786531"/>
            <a:ext cx="43094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Conception du PCB de traitement - Julien /</a:t>
            </a:r>
            <a:r>
              <a:rPr lang="fr-FR" sz="1200" err="1">
                <a:latin typeface="Arial" panose="020B0604020202020204" pitchFamily="34" charset="0"/>
                <a:cs typeface="Arial" panose="020B0604020202020204" pitchFamily="34" charset="0"/>
              </a:rPr>
              <a:t>Jingwen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59844A8-BA65-DAC4-F19D-F1672216733B}"/>
              </a:ext>
            </a:extLst>
          </p:cNvPr>
          <p:cNvSpPr txBox="1"/>
          <p:nvPr/>
        </p:nvSpPr>
        <p:spPr>
          <a:xfrm>
            <a:off x="856870" y="3339661"/>
            <a:ext cx="375362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Conception Software – </a:t>
            </a:r>
            <a:r>
              <a:rPr lang="fr-FR" sz="1200" err="1">
                <a:latin typeface="Arial" panose="020B0604020202020204" pitchFamily="34" charset="0"/>
                <a:cs typeface="Arial" panose="020B0604020202020204" pitchFamily="34" charset="0"/>
              </a:rPr>
              <a:t>Jingwen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523C057-0398-55D2-1F29-1C8280E7AF85}"/>
              </a:ext>
            </a:extLst>
          </p:cNvPr>
          <p:cNvSpPr/>
          <p:nvPr/>
        </p:nvSpPr>
        <p:spPr>
          <a:xfrm>
            <a:off x="432146" y="3813615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F1E9A6-6112-84EF-D0C2-B16DC8C08CAA}"/>
              </a:ext>
            </a:extLst>
          </p:cNvPr>
          <p:cNvSpPr txBox="1"/>
          <p:nvPr/>
        </p:nvSpPr>
        <p:spPr>
          <a:xfrm>
            <a:off x="856870" y="3868226"/>
            <a:ext cx="375362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Présentation des PCB– Anass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C3AEB7C-F36D-1F15-86D4-98E46CF1CF25}"/>
              </a:ext>
            </a:extLst>
          </p:cNvPr>
          <p:cNvSpPr/>
          <p:nvPr/>
        </p:nvSpPr>
        <p:spPr>
          <a:xfrm>
            <a:off x="445996" y="4390137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7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40A2DAE-A2CC-AA58-B84F-0946F43A527D}"/>
              </a:ext>
            </a:extLst>
          </p:cNvPr>
          <p:cNvSpPr txBox="1"/>
          <p:nvPr/>
        </p:nvSpPr>
        <p:spPr>
          <a:xfrm>
            <a:off x="856869" y="4438906"/>
            <a:ext cx="375362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Retour d’expérience et bilan du projet - Groupe</a:t>
            </a:r>
          </a:p>
        </p:txBody>
      </p:sp>
      <p:pic>
        <p:nvPicPr>
          <p:cNvPr id="1026" name="Picture 2" descr="STM32CubeIDE - Integrated Development Environment for STM32 -  STMicroelectronics">
            <a:extLst>
              <a:ext uri="{FF2B5EF4-FFF2-40B4-BE49-F238E27FC236}">
                <a16:creationId xmlns:a16="http://schemas.microsoft.com/office/drawing/2014/main" id="{72A64485-BDF6-29A3-58CA-E709940B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48986"/>
            <a:ext cx="2516695" cy="125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1039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20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902950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6</a:t>
            </a:r>
          </a:p>
        </p:txBody>
      </p:sp>
      <p:pic>
        <p:nvPicPr>
          <p:cNvPr id="4" name="Image 3" descr="Une image contenant Ingénierie électronique, circuit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3761A04D-3ADC-EA40-F715-CBC9B22FB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36" t="9681" r="6742" b="8911"/>
          <a:stretch/>
        </p:blipFill>
        <p:spPr>
          <a:xfrm>
            <a:off x="4572000" y="1420847"/>
            <a:ext cx="4199033" cy="27843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1F56FD-76A3-4B50-B4C7-DD1F2BA1737B}"/>
              </a:ext>
            </a:extLst>
          </p:cNvPr>
          <p:cNvSpPr txBox="1"/>
          <p:nvPr/>
        </p:nvSpPr>
        <p:spPr>
          <a:xfrm>
            <a:off x="5790303" y="4455716"/>
            <a:ext cx="1866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Carte de traitement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C33459-C506-392D-C17C-5D94612126C8}"/>
              </a:ext>
            </a:extLst>
          </p:cNvPr>
          <p:cNvSpPr txBox="1"/>
          <p:nvPr/>
        </p:nvSpPr>
        <p:spPr>
          <a:xfrm>
            <a:off x="1416705" y="4536201"/>
            <a:ext cx="1866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Carte d’acquisition</a:t>
            </a:r>
          </a:p>
        </p:txBody>
      </p:sp>
      <p:pic>
        <p:nvPicPr>
          <p:cNvPr id="3" name="Image 2" descr="Une image contenant Ingénierie électronique, Composant électronique, Appareils électroniques, Composant de circuit passif&#10;&#10;Description générée automatiquement">
            <a:extLst>
              <a:ext uri="{FF2B5EF4-FFF2-40B4-BE49-F238E27FC236}">
                <a16:creationId xmlns:a16="http://schemas.microsoft.com/office/drawing/2014/main" id="{45BEFDA2-8723-4363-FFC8-E5B6108A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550" y="1420847"/>
            <a:ext cx="3944432" cy="27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35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21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738403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F0356C-9827-EF52-4348-D460828DF1ED}"/>
              </a:ext>
            </a:extLst>
          </p:cNvPr>
          <p:cNvSpPr txBox="1"/>
          <p:nvPr/>
        </p:nvSpPr>
        <p:spPr>
          <a:xfrm>
            <a:off x="718456" y="1996751"/>
            <a:ext cx="3741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Apprentissage en conception de système embarquée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Routage sur logiciel KICAD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Développement logiciel sur système embarquée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Electronique de puissance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Gestion de projet</a:t>
            </a:r>
          </a:p>
          <a:p>
            <a:pPr marL="171450" indent="-171450" algn="l">
              <a:buFont typeface="Wingdings" pitchFamily="2" charset="2"/>
              <a:buChar char="q"/>
            </a:pPr>
            <a:endParaRPr lang="fr-FR" sz="12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7C4373-B924-04D1-C137-90971C229CF1}"/>
              </a:ext>
            </a:extLst>
          </p:cNvPr>
          <p:cNvSpPr txBox="1"/>
          <p:nvPr/>
        </p:nvSpPr>
        <p:spPr>
          <a:xfrm>
            <a:off x="718456" y="1520890"/>
            <a:ext cx="279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Ce que le projet nous a apporté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84DBDE-0A1E-F963-133F-BD062E99BEF7}"/>
              </a:ext>
            </a:extLst>
          </p:cNvPr>
          <p:cNvSpPr txBox="1"/>
          <p:nvPr/>
        </p:nvSpPr>
        <p:spPr>
          <a:xfrm>
            <a:off x="5337853" y="1491438"/>
            <a:ext cx="279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Ce qu’on aurait pu faire mieux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C60743-52C5-ACD6-5FAC-B1CA02A0D6B3}"/>
              </a:ext>
            </a:extLst>
          </p:cNvPr>
          <p:cNvSpPr txBox="1"/>
          <p:nvPr/>
        </p:nvSpPr>
        <p:spPr>
          <a:xfrm>
            <a:off x="2788586" y="3236564"/>
            <a:ext cx="2799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La suite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7A8CF9-0CF8-74DC-9768-9430E2210146}"/>
              </a:ext>
            </a:extLst>
          </p:cNvPr>
          <p:cNvSpPr txBox="1"/>
          <p:nvPr/>
        </p:nvSpPr>
        <p:spPr>
          <a:xfrm>
            <a:off x="5326088" y="2017115"/>
            <a:ext cx="3741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Réduction du temps de routage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Collecte des composants disponibles à l’école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Conception du cordon de liaison en avance de phase</a:t>
            </a:r>
          </a:p>
          <a:p>
            <a:pPr marL="171450" indent="-171450" algn="l">
              <a:buFont typeface="Wingdings" pitchFamily="2" charset="2"/>
              <a:buChar char="q"/>
            </a:pPr>
            <a:endParaRPr lang="fr-FR" sz="1200"/>
          </a:p>
          <a:p>
            <a:pPr marL="171450" indent="-171450" algn="l">
              <a:buFont typeface="Wingdings" pitchFamily="2" charset="2"/>
              <a:buChar char="q"/>
            </a:pPr>
            <a:endParaRPr lang="fr-FR" sz="12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32EB76E-9BBA-B483-057C-01BF31F7E4D0}"/>
              </a:ext>
            </a:extLst>
          </p:cNvPr>
          <p:cNvSpPr txBox="1"/>
          <p:nvPr/>
        </p:nvSpPr>
        <p:spPr>
          <a:xfrm>
            <a:off x="2118048" y="3650789"/>
            <a:ext cx="374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Reprise du projet par d’autres étudiants</a:t>
            </a:r>
          </a:p>
          <a:p>
            <a:pPr marL="171450" indent="-171450" algn="l">
              <a:buFont typeface="Wingdings" pitchFamily="2" charset="2"/>
              <a:buChar char="q"/>
            </a:pPr>
            <a:r>
              <a:rPr lang="fr-FR" sz="1200"/>
              <a:t>Amélioration de l’architecture</a:t>
            </a:r>
          </a:p>
          <a:p>
            <a:pPr marL="171450" indent="-171450" algn="l">
              <a:buFont typeface="Wingdings" pitchFamily="2" charset="2"/>
              <a:buChar char="q"/>
            </a:pP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078476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22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2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0DF6460-7443-8427-18CC-C187A15095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292667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Espace réservé du pied de page 3">
            <a:extLst>
              <a:ext uri="{FF2B5EF4-FFF2-40B4-BE49-F238E27FC236}">
                <a16:creationId xmlns:a16="http://schemas.microsoft.com/office/drawing/2014/main" id="{96D7ACB3-682C-D0F8-1DE1-22DD7FFB5813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- TP Instrumentation et capteur</a:t>
            </a:r>
          </a:p>
        </p:txBody>
      </p:sp>
      <p:pic>
        <p:nvPicPr>
          <p:cNvPr id="1026" name="Picture 2" descr="Photo libre de droit de Point Dinterrogation 3d Point Rouge Dinterrogation  Demandant Signe De Ponctuation Isolée Sur Fond Blanc banque d'images et  plus d'images libres de droit de Point d'interrogation - iStock">
            <a:extLst>
              <a:ext uri="{FF2B5EF4-FFF2-40B4-BE49-F238E27FC236}">
                <a16:creationId xmlns:a16="http://schemas.microsoft.com/office/drawing/2014/main" id="{7FC9EB2D-FDF6-5460-E521-BC2594BF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6" y="1242302"/>
            <a:ext cx="3317537" cy="33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377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23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27029"/>
            <a:ext cx="742595" cy="78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C0C2FB-205A-D381-4811-A11BD34DFDFB}"/>
              </a:ext>
            </a:extLst>
          </p:cNvPr>
          <p:cNvSpPr txBox="1"/>
          <p:nvPr/>
        </p:nvSpPr>
        <p:spPr>
          <a:xfrm>
            <a:off x="2563461" y="1786920"/>
            <a:ext cx="401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>
                <a:solidFill>
                  <a:srgbClr val="009AA6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5250939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3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754688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C91329-D2BB-C08A-5B21-30DDD7FCF138}"/>
              </a:ext>
            </a:extLst>
          </p:cNvPr>
          <p:cNvSpPr txBox="1"/>
          <p:nvPr/>
        </p:nvSpPr>
        <p:spPr>
          <a:xfrm>
            <a:off x="359569" y="2275940"/>
            <a:ext cx="3998934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3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Informations pour l’utilisateur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Informer et alarmer l'utilisateur local avec un affichage en temps réel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Informer un superviseur à distance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fr-FR" sz="13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</a:t>
            </a: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nformer visuellement l'utilisateur d'une bonne ou mauvaise qualité de réseau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3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Enregistrement des données récoltées et traitées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Enregistrer en local les données mesurées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Enregistrer à distance les données mesurées</a:t>
            </a:r>
          </a:p>
          <a:p>
            <a:pPr lvl="1"/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77" name="ZoneTexte 276">
            <a:extLst>
              <a:ext uri="{FF2B5EF4-FFF2-40B4-BE49-F238E27FC236}">
                <a16:creationId xmlns:a16="http://schemas.microsoft.com/office/drawing/2014/main" id="{16C8B41D-2339-523B-F903-51C8E3ACA52E}"/>
              </a:ext>
            </a:extLst>
          </p:cNvPr>
          <p:cNvSpPr txBox="1"/>
          <p:nvPr/>
        </p:nvSpPr>
        <p:spPr>
          <a:xfrm>
            <a:off x="4676856" y="2446419"/>
            <a:ext cx="484249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3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Sécurité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Le système doit garantir la sécurité de l'utilisateur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3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Matériels utilisés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Câble triphasé avec connecteur industriel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Coffret électrique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Résistance de puissance pour débiter du courant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Disjoncteur différentiel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Des p</a:t>
            </a: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inces ampèremétrique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PCB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STM32</a:t>
            </a:r>
          </a:p>
          <a:p>
            <a:pPr lvl="1"/>
            <a:endParaRPr lang="fr-FR" sz="13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2E04D496-4674-FD9B-0BAB-45B686AA6D21}"/>
              </a:ext>
            </a:extLst>
          </p:cNvPr>
          <p:cNvSpPr/>
          <p:nvPr/>
        </p:nvSpPr>
        <p:spPr>
          <a:xfrm>
            <a:off x="7726164" y="316955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A2EAC0-E31F-4CD9-F34A-81D73AB0E670}"/>
              </a:ext>
            </a:extLst>
          </p:cNvPr>
          <p:cNvSpPr txBox="1"/>
          <p:nvPr/>
        </p:nvSpPr>
        <p:spPr>
          <a:xfrm>
            <a:off x="2036191" y="983278"/>
            <a:ext cx="503391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3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Réaliser un analyseur de qualité de réseau électrique triphasée permettant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</a:t>
            </a: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esurer la stabilité de la tension et du courant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Mesures des tensions, des courants, des puissances actives, réactives et apparentes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30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V</a:t>
            </a:r>
            <a:r>
              <a:rPr lang="fr-FR" sz="1300" b="0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érification de l'équilibre des phases</a:t>
            </a:r>
          </a:p>
        </p:txBody>
      </p:sp>
    </p:spTree>
    <p:extLst>
      <p:ext uri="{BB962C8B-B14F-4D97-AF65-F5344CB8AC3E}">
        <p14:creationId xmlns:p14="http://schemas.microsoft.com/office/powerpoint/2010/main" val="30153888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705528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58563633-0309-6681-C9FB-ACB3F349D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69" y="42064"/>
            <a:ext cx="9259851" cy="5208666"/>
          </a:xfrm>
          <a:prstGeom prst="rect">
            <a:avLst/>
          </a:prstGeom>
        </p:spPr>
      </p:pic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8382551" y="76825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90327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416730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931600" y="292197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2523A2-3A70-E75D-55AE-0051CB4FAB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74" t="13809" b="14606"/>
          <a:stretch/>
        </p:blipFill>
        <p:spPr>
          <a:xfrm>
            <a:off x="999240" y="1104137"/>
            <a:ext cx="6483624" cy="36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05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939078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01EE0B-8849-A70E-1F82-9AF2EF98CCD6}"/>
              </a:ext>
            </a:extLst>
          </p:cNvPr>
          <p:cNvSpPr txBox="1"/>
          <p:nvPr/>
        </p:nvSpPr>
        <p:spPr>
          <a:xfrm>
            <a:off x="2603785" y="-13049676"/>
            <a:ext cx="35118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Sécurité :</a:t>
            </a:r>
          </a:p>
          <a:p>
            <a:pPr lvl="1"/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Matériels utilisés 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Spécifications techniques :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04D235-3628-3DE2-3E2D-E4E57E882FF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76635" y="-14713139"/>
            <a:ext cx="663129" cy="5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A8D0EE-41FA-A18C-5831-58B6B385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1" y="1082784"/>
            <a:ext cx="2898801" cy="386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A1AD6AB-ACCB-F73B-D3A1-43B80F80D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837" y="1092863"/>
            <a:ext cx="2937131" cy="38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385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406221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2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E326D1-9942-34C6-A049-472560201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963945"/>
            <a:ext cx="2876905" cy="38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E01EE0B-8849-A70E-1F82-9AF2EF98CCD6}"/>
              </a:ext>
            </a:extLst>
          </p:cNvPr>
          <p:cNvSpPr txBox="1"/>
          <p:nvPr/>
        </p:nvSpPr>
        <p:spPr>
          <a:xfrm>
            <a:off x="3022521" y="-15638171"/>
            <a:ext cx="36534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Sécurité :</a:t>
            </a:r>
          </a:p>
          <a:p>
            <a:pPr lvl="1"/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Matériels utilisés 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000" b="0" i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fr-FR" sz="1000" b="1" i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Spécifications techniques :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04D235-3628-3DE2-3E2D-E4E57E882FF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76635" y="-14713139"/>
            <a:ext cx="663129" cy="5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0F2C71D8-A95E-7635-57ED-6375904D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59" y="963945"/>
            <a:ext cx="2876905" cy="383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1207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8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671474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5CF123-17DF-5546-ACC2-3353FB52D5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9953" r="3931" b="6667"/>
          <a:stretch/>
        </p:blipFill>
        <p:spPr>
          <a:xfrm>
            <a:off x="3021631" y="1433415"/>
            <a:ext cx="6055568" cy="22766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E03B97-CCE7-737D-9A44-7023FD0CAE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2063" b="11856"/>
          <a:stretch/>
        </p:blipFill>
        <p:spPr>
          <a:xfrm>
            <a:off x="66801" y="2222150"/>
            <a:ext cx="2438400" cy="965289"/>
          </a:xfrm>
          <a:prstGeom prst="rect">
            <a:avLst/>
          </a:prstGeom>
        </p:spPr>
      </p:pic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1FCB04C1-D71A-7C2D-9607-3D4E7AD6196A}"/>
              </a:ext>
            </a:extLst>
          </p:cNvPr>
          <p:cNvSpPr/>
          <p:nvPr/>
        </p:nvSpPr>
        <p:spPr>
          <a:xfrm>
            <a:off x="2593910" y="2687216"/>
            <a:ext cx="345233" cy="2239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l"/>
            <a:endParaRPr lang="fr-FR" sz="1000" err="1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8B6C702-FB45-CFE6-6CF1-60FE78F524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89"/>
          <a:stretch/>
        </p:blipFill>
        <p:spPr>
          <a:xfrm>
            <a:off x="3930933" y="3886375"/>
            <a:ext cx="1282133" cy="106147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C559B08-9D91-568F-5C97-A1D1D1A2C755}"/>
              </a:ext>
            </a:extLst>
          </p:cNvPr>
          <p:cNvSpPr txBox="1"/>
          <p:nvPr/>
        </p:nvSpPr>
        <p:spPr>
          <a:xfrm>
            <a:off x="5542384" y="4161453"/>
            <a:ext cx="165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Capteur de tension LV25P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2AE00F-A7D6-9A05-CFA7-ED910DDE3076}"/>
              </a:ext>
            </a:extLst>
          </p:cNvPr>
          <p:cNvSpPr txBox="1"/>
          <p:nvPr/>
        </p:nvSpPr>
        <p:spPr>
          <a:xfrm>
            <a:off x="1110344" y="3340752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/>
              <a:t>3X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7357C6-D676-8D18-3A6A-1D3A1FA59B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137"/>
          <a:stretch/>
        </p:blipFill>
        <p:spPr>
          <a:xfrm>
            <a:off x="628313" y="4128323"/>
            <a:ext cx="2410161" cy="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572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968B73-629C-489A-BE5B-7485CBFC39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39F9F64-4784-4F3A-948D-D16FD8AFA9F9}" type="slidenum">
              <a:rPr lang="fr-FR" smtClean="0"/>
              <a:t>9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512F133-A434-4E86-97DD-F2E81D2340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05" y="4356746"/>
            <a:ext cx="742595" cy="786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B6DB458-D0D6-4C68-AA1E-716B7959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7315770"/>
              </p:ext>
            </p:extLst>
          </p:nvPr>
        </p:nvGraphicFramePr>
        <p:xfrm>
          <a:off x="-539961" y="195648"/>
          <a:ext cx="6657095" cy="61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160ADBE6-DCE5-EFFC-3A00-83766DDD0E46}"/>
              </a:ext>
            </a:extLst>
          </p:cNvPr>
          <p:cNvSpPr txBox="1">
            <a:spLocks/>
          </p:cNvSpPr>
          <p:nvPr/>
        </p:nvSpPr>
        <p:spPr>
          <a:xfrm>
            <a:off x="7196876" y="29717"/>
            <a:ext cx="1880323" cy="19961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/>
              <a:t>ENSEA – Projet Analyseur Réseau</a:t>
            </a: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AC148D9-09F8-EBAA-E73F-1FE954A9E6C1}"/>
              </a:ext>
            </a:extLst>
          </p:cNvPr>
          <p:cNvSpPr/>
          <p:nvPr/>
        </p:nvSpPr>
        <p:spPr>
          <a:xfrm>
            <a:off x="7726164" y="314824"/>
            <a:ext cx="410873" cy="3745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cap="all">
                <a:solidFill>
                  <a:schemeClr val="bg1"/>
                </a:solidFill>
                <a:latin typeface="Avenir LT Std 65 Medium" pitchFamily="34" charset="0"/>
                <a:ea typeface="+mj-ea"/>
                <a:cs typeface="+mj-cs"/>
              </a:rPr>
              <a:t>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8A640E-1241-C1FF-395F-283C62F7C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88" y="1618158"/>
            <a:ext cx="1879211" cy="7089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B85B58-ED36-D87A-DDF3-61210145FE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84" t="12027" r="4442" b="5387"/>
          <a:stretch/>
        </p:blipFill>
        <p:spPr>
          <a:xfrm>
            <a:off x="3471567" y="1134836"/>
            <a:ext cx="4460033" cy="2873828"/>
          </a:xfrm>
          <a:prstGeom prst="rect">
            <a:avLst/>
          </a:prstGeom>
        </p:spPr>
      </p:pic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73A906FC-42EA-BB44-5B3F-FA1E6FDDE24E}"/>
              </a:ext>
            </a:extLst>
          </p:cNvPr>
          <p:cNvSpPr/>
          <p:nvPr/>
        </p:nvSpPr>
        <p:spPr>
          <a:xfrm>
            <a:off x="2424692" y="1841958"/>
            <a:ext cx="727788" cy="186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l"/>
            <a:endParaRPr lang="fr-FR" sz="10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14C030-8241-54DF-7684-922B040EFBD1}"/>
              </a:ext>
            </a:extLst>
          </p:cNvPr>
          <p:cNvSpPr txBox="1"/>
          <p:nvPr/>
        </p:nvSpPr>
        <p:spPr>
          <a:xfrm>
            <a:off x="807717" y="2443668"/>
            <a:ext cx="129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/>
              <a:t>3X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863323-CEB2-EBDF-D8A0-27F373184C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39" y="2929586"/>
            <a:ext cx="1881847" cy="13089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55B599D-F348-50CE-488E-04A3B683CBBE}"/>
              </a:ext>
            </a:extLst>
          </p:cNvPr>
          <p:cNvSpPr txBox="1"/>
          <p:nvPr/>
        </p:nvSpPr>
        <p:spPr>
          <a:xfrm>
            <a:off x="1324947" y="4356746"/>
            <a:ext cx="118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/>
              <a:t>FLUKE I30S</a:t>
            </a:r>
          </a:p>
        </p:txBody>
      </p:sp>
    </p:spTree>
    <p:extLst>
      <p:ext uri="{BB962C8B-B14F-4D97-AF65-F5344CB8AC3E}">
        <p14:creationId xmlns:p14="http://schemas.microsoft.com/office/powerpoint/2010/main" val="42411418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NCF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72000" tIns="72000" rIns="72000" bIns="72000" rtlCol="0" anchor="t"/>
      <a:lstStyle>
        <a:defPPr algn="l">
          <a:defRPr sz="1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200" dirty="0" err="1" smtClean="0"/>
        </a:defPPr>
      </a:lstStyle>
    </a:txDef>
  </a:objectDefaults>
  <a:extraClrSchemeLst/>
  <a:custClrLst>
    <a:custClr name="VIOLET">
      <a:srgbClr val="6E1E78"/>
    </a:custClr>
    <a:custClr name="PRUNE">
      <a:srgbClr val="A1006B"/>
    </a:custClr>
    <a:custClr name="FRAMBOISE">
      <a:srgbClr val="CD0037"/>
    </a:custClr>
    <a:custClr name="ORANGE">
      <a:srgbClr val="E05206"/>
    </a:custClr>
    <a:custClr name="JAUNE SAFRAN">
      <a:srgbClr val="FFB612"/>
    </a:custClr>
    <a:custClr name="VERT ANIS">
      <a:srgbClr val="D2E100"/>
    </a:custClr>
    <a:custClr>
      <a:srgbClr val="F0F0F0"/>
    </a:custClr>
    <a:custClr>
      <a:srgbClr val="F0F0F0"/>
    </a:custClr>
    <a:custClr>
      <a:srgbClr val="F0F0F0"/>
    </a:custClr>
    <a:custClr>
      <a:srgbClr val="F0F0F0"/>
    </a:custClr>
    <a:custClr name="VERT POMME">
      <a:srgbClr val="82BE00"/>
    </a:custClr>
    <a:custClr name="BLEU CANARD">
      <a:srgbClr val="009AA6"/>
    </a:custClr>
    <a:custClr name="BLEU PRIMAIRE">
      <a:srgbClr val="0088CE"/>
    </a:custClr>
    <a:custClr name="ROUGE ASSISTANCE">
      <a:srgbClr val="D52B1E"/>
    </a:custClr>
    <a:custClr name="CARBONE">
      <a:srgbClr val="3C3732"/>
    </a:custClr>
    <a:custClr name="BLANC">
      <a:srgbClr val="FFFFFF"/>
    </a:custClr>
    <a:custClr>
      <a:srgbClr val="F0F0F0"/>
    </a:custClr>
    <a:custClr>
      <a:srgbClr val="F0F0F0"/>
    </a:custClr>
    <a:custClr>
      <a:srgbClr val="F0F0F0"/>
    </a:custClr>
    <a:custClr>
      <a:srgbClr val="F0F0F0"/>
    </a:custClr>
    <a:custClr name="WARM GRAY 1">
      <a:srgbClr val="E0DED8"/>
    </a:custClr>
    <a:custClr name="WARM GRAY 3">
      <a:srgbClr val="C3BEB4"/>
    </a:custClr>
    <a:custClr name="WARM GRAY 5">
      <a:srgbClr val="AFA59B"/>
    </a:custClr>
    <a:custClr name="WARM GRAY 7">
      <a:srgbClr val="988F86"/>
    </a:custClr>
    <a:custClr name="WARM GRAY 9">
      <a:srgbClr val="82786F"/>
    </a:custClr>
    <a:custClr name="WARM GRAY 11">
      <a:srgbClr val="675C53"/>
    </a:custClr>
    <a:custClr>
      <a:srgbClr val="F0F0F0"/>
    </a:custClr>
    <a:custClr>
      <a:srgbClr val="F0F0F0"/>
    </a:custClr>
    <a:custClr>
      <a:srgbClr val="F0F0F0"/>
    </a:custClr>
    <a:custClr>
      <a:srgbClr val="F0F0F0"/>
    </a:custClr>
    <a:custClr name="COOL GRAY 1">
      <a:srgbClr val="E1E1E1"/>
    </a:custClr>
    <a:custClr name="COOL GRAY 3">
      <a:srgbClr val="D7D7D7"/>
    </a:custClr>
    <a:custClr name="COOL GRAY 5">
      <a:srgbClr val="B9B9B9"/>
    </a:custClr>
    <a:custClr name="COOL GRAY 7">
      <a:srgbClr val="A0A0A0"/>
    </a:custClr>
    <a:custClr name="COOL GRAY 9">
      <a:srgbClr val="747678"/>
    </a:custClr>
    <a:custClr name="COOL GRAY 11">
      <a:srgbClr val="4D4F53"/>
    </a:custClr>
    <a:custClr>
      <a:srgbClr val="F0F0F0"/>
    </a:custClr>
    <a:custClr>
      <a:srgbClr val="F0F0F0"/>
    </a:custClr>
    <a:custClr>
      <a:srgbClr val="F0F0F0"/>
    </a:custClr>
    <a:custClr>
      <a:srgbClr val="F0F0F0"/>
    </a:custClr>
  </a:custClrLst>
  <a:extLst>
    <a:ext uri="{05A4C25C-085E-4340-85A3-A5531E510DB2}">
      <thm15:themeFamily xmlns:thm15="http://schemas.microsoft.com/office/thememl/2012/main" name="SNCF-Modèle-16x9.potx" id="{3BC92FB6-79FF-4A72-899A-25835EE65853}" vid="{E177CA4C-8DD5-411F-8739-E6249989E9D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venir LT Std 45 Book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venir LT Std 45 Book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venir LT Std 45 Book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venir LT Std 45 Book"/>
        <a:font script="Hebr" typeface="Avenir LT Std 45 Boo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venir LT Std 45 Book"/>
        <a:font script="Uigh" typeface="Microsoft Uighur"/>
        <a:font script="Geor" typeface="Sylfaen"/>
        <a:font script="Armn" typeface="Avenir LT Std 45 Book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3FDB3E08D7F41867FB9B344960B63" ma:contentTypeVersion="4" ma:contentTypeDescription="Crée un document." ma:contentTypeScope="" ma:versionID="c2724056d746712e261903a64d7aa77d">
  <xsd:schema xmlns:xsd="http://www.w3.org/2001/XMLSchema" xmlns:xs="http://www.w3.org/2001/XMLSchema" xmlns:p="http://schemas.microsoft.com/office/2006/metadata/properties" xmlns:ns2="3d6320f9-f532-4f42-962a-1fb7ae65ac04" targetNamespace="http://schemas.microsoft.com/office/2006/metadata/properties" ma:root="true" ma:fieldsID="25fbd3662e31ee187853626f5c988c94" ns2:_="">
    <xsd:import namespace="3d6320f9-f532-4f42-962a-1fb7ae65ac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20f9-f532-4f42-962a-1fb7ae65a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618D84-068A-424E-A1A2-2C0A44E144F1}">
  <ds:schemaRefs>
    <ds:schemaRef ds:uri="3d6320f9-f532-4f42-962a-1fb7ae65ac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A67620-2C10-4DC8-9390-63FA5DE00A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AD6F2-2328-4F12-8B39-AD615BA41F6E}">
  <ds:schemaRefs>
    <ds:schemaRef ds:uri="3d6320f9-f532-4f42-962a-1fb7ae65ac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SNCF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Novaty Agency</dc:creator>
  <cp:revision>1</cp:revision>
  <dcterms:created xsi:type="dcterms:W3CDTF">2018-04-17T07:34:10Z</dcterms:created>
  <dcterms:modified xsi:type="dcterms:W3CDTF">2024-06-14T12:44:32Z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0x01010000C3FDB3E08D7F41867FB9B344960B63</vt:lpwstr>
  </property>
  <property fmtid="{D5CDD505-2E9C-101B-9397-08002B2CF9AE}" pid="3" name="MSIP_Label_021ee20b-2db6-434b-a656-4500d2063055_Enabled">
    <vt:lpwstr>true</vt:lpwstr>
  </property>
  <property fmtid="{D5CDD505-2E9C-101B-9397-08002B2CF9AE}" pid="4" name="MSIP_Label_021ee20b-2db6-434b-a656-4500d2063055_SetDate">
    <vt:lpwstr>2022-03-03T09:07:19Z</vt:lpwstr>
  </property>
  <property fmtid="{D5CDD505-2E9C-101B-9397-08002B2CF9AE}" pid="5" name="MSIP_Label_021ee20b-2db6-434b-a656-4500d2063055_Method">
    <vt:lpwstr>Privileged</vt:lpwstr>
  </property>
  <property fmtid="{D5CDD505-2E9C-101B-9397-08002B2CF9AE}" pid="6" name="MSIP_Label_021ee20b-2db6-434b-a656-4500d2063055_Name">
    <vt:lpwstr>Sans Marquage - Groupe et Réseau</vt:lpwstr>
  </property>
  <property fmtid="{D5CDD505-2E9C-101B-9397-08002B2CF9AE}" pid="7" name="MSIP_Label_021ee20b-2db6-434b-a656-4500d2063055_SiteId">
    <vt:lpwstr>4a7c8238-5799-4b16-9fc6-9ad8fce5a7d9</vt:lpwstr>
  </property>
  <property fmtid="{D5CDD505-2E9C-101B-9397-08002B2CF9AE}" pid="8" name="MSIP_Label_021ee20b-2db6-434b-a656-4500d2063055_ActionId">
    <vt:lpwstr>b920a1cf-ef7c-4d5e-a241-dd7e8ff40d94</vt:lpwstr>
  </property>
  <property fmtid="{D5CDD505-2E9C-101B-9397-08002B2CF9AE}" pid="9" name="MSIP_Label_021ee20b-2db6-434b-a656-4500d2063055_ContentBits">
    <vt:lpwstr>0</vt:lpwstr>
  </property>
  <property fmtid="{D5CDD505-2E9C-101B-9397-08002B2CF9AE}" pid="10" name="MediaServiceImageTags">
    <vt:lpwstr/>
  </property>
  <property fmtid="{D5CDD505-2E9C-101B-9397-08002B2CF9AE}" pid="11" name="Order">
    <vt:r8>7300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</Properties>
</file>